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5" r:id="rId4"/>
    <p:sldMasterId id="2147483721" r:id="rId5"/>
  </p:sldMasterIdLst>
  <p:sldIdLst>
    <p:sldId id="258" r:id="rId6"/>
    <p:sldId id="267" r:id="rId7"/>
    <p:sldId id="276" r:id="rId8"/>
    <p:sldId id="269" r:id="rId9"/>
    <p:sldId id="270" r:id="rId10"/>
    <p:sldId id="271" r:id="rId11"/>
    <p:sldId id="272" r:id="rId12"/>
    <p:sldId id="273" r:id="rId13"/>
    <p:sldId id="274" r:id="rId14"/>
    <p:sldId id="27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rovaia Elena" initials="IE" lastIdx="1" clrIdx="0">
    <p:extLst>
      <p:ext uri="{19B8F6BF-5375-455C-9EA6-DF929625EA0E}">
        <p15:presenceInfo xmlns:p15="http://schemas.microsoft.com/office/powerpoint/2012/main" userId="S-1-5-21-3131113085-114605998-3946476359-31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C7C1"/>
    <a:srgbClr val="3A3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116" d="100"/>
          <a:sy n="116"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gradFill>
          <a:gsLst>
            <a:gs pos="0">
              <a:schemeClr val="accent4"/>
            </a:gs>
            <a:gs pos="100000">
              <a:schemeClr val="accent1"/>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F7597-870F-B272-773E-060DABFC8E3D}"/>
              </a:ext>
            </a:extLst>
          </p:cNvPr>
          <p:cNvSpPr>
            <a:spLocks noGrp="1"/>
          </p:cNvSpPr>
          <p:nvPr>
            <p:ph type="ctrTitle"/>
          </p:nvPr>
        </p:nvSpPr>
        <p:spPr>
          <a:xfrm>
            <a:off x="1501422" y="3412334"/>
            <a:ext cx="9144000" cy="1432807"/>
          </a:xfrm>
        </p:spPr>
        <p:txBody>
          <a:bodyPr anchor="b">
            <a:normAutofit/>
          </a:bodyPr>
          <a:lstStyle>
            <a:lvl1pPr algn="ctr">
              <a:defRPr sz="4000" b="1" baseline="0">
                <a:solidFill>
                  <a:schemeClr val="bg1"/>
                </a:solidFill>
                <a:latin typeface="Mulish" pitchFamily="2" charset="-52"/>
              </a:defRPr>
            </a:lvl1pPr>
          </a:lstStyle>
          <a:p>
            <a:r>
              <a:rPr lang="ru-RU"/>
              <a:t>Образец заголовка</a:t>
            </a:r>
            <a:endParaRPr lang="ru-RU" dirty="0"/>
          </a:p>
        </p:txBody>
      </p:sp>
      <p:sp>
        <p:nvSpPr>
          <p:cNvPr id="3" name="Подзаголовок 2">
            <a:extLst>
              <a:ext uri="{FF2B5EF4-FFF2-40B4-BE49-F238E27FC236}">
                <a16:creationId xmlns:a16="http://schemas.microsoft.com/office/drawing/2014/main" id="{DB04EFEE-541F-2C00-FF10-B056B877D383}"/>
              </a:ext>
            </a:extLst>
          </p:cNvPr>
          <p:cNvSpPr>
            <a:spLocks noGrp="1"/>
          </p:cNvSpPr>
          <p:nvPr>
            <p:ph type="subTitle" idx="1"/>
          </p:nvPr>
        </p:nvSpPr>
        <p:spPr>
          <a:xfrm>
            <a:off x="1501422" y="4946583"/>
            <a:ext cx="9144000" cy="1018822"/>
          </a:xfrm>
        </p:spPr>
        <p:txBody>
          <a:bodyPr>
            <a:normAutofit/>
          </a:bodyPr>
          <a:lstStyle>
            <a:lvl1pPr marL="0" indent="0" algn="ctr">
              <a:buNone/>
              <a:defRPr sz="2400" baseline="0">
                <a:solidFill>
                  <a:schemeClr val="bg1"/>
                </a:solidFill>
                <a:latin typeface="Mulish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
        <p:nvSpPr>
          <p:cNvPr id="5" name="Рисунок 4">
            <a:extLst>
              <a:ext uri="{FF2B5EF4-FFF2-40B4-BE49-F238E27FC236}">
                <a16:creationId xmlns:a16="http://schemas.microsoft.com/office/drawing/2014/main" id="{BA4858AD-F7B7-66C8-1D3E-56E4D8ECA4F9}"/>
              </a:ext>
            </a:extLst>
          </p:cNvPr>
          <p:cNvSpPr>
            <a:spLocks noGrp="1"/>
          </p:cNvSpPr>
          <p:nvPr>
            <p:ph type="pic" sz="quarter" idx="10"/>
          </p:nvPr>
        </p:nvSpPr>
        <p:spPr>
          <a:xfrm>
            <a:off x="3935704" y="1210792"/>
            <a:ext cx="4019550" cy="1837656"/>
          </a:xfrm>
        </p:spPr>
        <p:txBody>
          <a:bodyPr/>
          <a:lstStyle/>
          <a:p>
            <a:r>
              <a:rPr lang="ru-RU"/>
              <a:t>Вставка рисунка</a:t>
            </a:r>
          </a:p>
        </p:txBody>
      </p:sp>
    </p:spTree>
    <p:extLst>
      <p:ext uri="{BB962C8B-B14F-4D97-AF65-F5344CB8AC3E}">
        <p14:creationId xmlns:p14="http://schemas.microsoft.com/office/powerpoint/2010/main" val="3149531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ключение">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44351E3-544D-248F-B8FD-1E59E8EFA4D7}"/>
              </a:ext>
            </a:extLst>
          </p:cNvPr>
          <p:cNvPicPr>
            <a:picLocks noChangeAspect="1"/>
          </p:cNvPicPr>
          <p:nvPr/>
        </p:nvPicPr>
        <p:blipFill>
          <a:blip r:embed="rId2"/>
          <a:stretch>
            <a:fillRect/>
          </a:stretch>
        </p:blipFill>
        <p:spPr>
          <a:xfrm>
            <a:off x="801255" y="1167872"/>
            <a:ext cx="6184965" cy="762529"/>
          </a:xfrm>
          <a:prstGeom prst="rect">
            <a:avLst/>
          </a:prstGeom>
        </p:spPr>
      </p:pic>
      <p:sp>
        <p:nvSpPr>
          <p:cNvPr id="13" name="Прямоугольник 12">
            <a:extLst>
              <a:ext uri="{FF2B5EF4-FFF2-40B4-BE49-F238E27FC236}">
                <a16:creationId xmlns:a16="http://schemas.microsoft.com/office/drawing/2014/main" id="{B5C0867D-0196-CE6C-7525-AC88AD4991ED}"/>
              </a:ext>
            </a:extLst>
          </p:cNvPr>
          <p:cNvSpPr/>
          <p:nvPr/>
        </p:nvSpPr>
        <p:spPr>
          <a:xfrm>
            <a:off x="0" y="0"/>
            <a:ext cx="12192000" cy="6858000"/>
          </a:xfrm>
          <a:prstGeom prst="rect">
            <a:avLst/>
          </a:prstGeom>
          <a:gradFill flip="none" rotWithShape="1">
            <a:gsLst>
              <a:gs pos="0">
                <a:schemeClr val="accent4"/>
              </a:gs>
              <a:gs pos="100000">
                <a:schemeClr val="accent1"/>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94CC74FF-0310-0540-7BF7-E444DB612A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30179" y="365344"/>
            <a:ext cx="742722" cy="348854"/>
          </a:xfrm>
          <a:prstGeom prst="rect">
            <a:avLst/>
          </a:prstGeom>
        </p:spPr>
      </p:pic>
      <p:sp>
        <p:nvSpPr>
          <p:cNvPr id="4" name="Заголовок 1">
            <a:extLst>
              <a:ext uri="{FF2B5EF4-FFF2-40B4-BE49-F238E27FC236}">
                <a16:creationId xmlns:a16="http://schemas.microsoft.com/office/drawing/2014/main" id="{D3080019-C69F-D89F-3472-F761CE16D90E}"/>
              </a:ext>
            </a:extLst>
          </p:cNvPr>
          <p:cNvSpPr>
            <a:spLocks noGrp="1"/>
          </p:cNvSpPr>
          <p:nvPr>
            <p:ph type="title"/>
          </p:nvPr>
        </p:nvSpPr>
        <p:spPr>
          <a:xfrm>
            <a:off x="784576" y="2369538"/>
            <a:ext cx="10515600" cy="1458030"/>
          </a:xfrm>
        </p:spPr>
        <p:txBody>
          <a:bodyPr anchor="b">
            <a:normAutofit/>
          </a:bodyPr>
          <a:lstStyle>
            <a:lvl1pPr algn="ctr">
              <a:defRPr sz="4000" baseline="0">
                <a:solidFill>
                  <a:schemeClr val="bg1"/>
                </a:solidFill>
              </a:defRPr>
            </a:lvl1pPr>
          </a:lstStyle>
          <a:p>
            <a:r>
              <a:rPr lang="ru-RU"/>
              <a:t>Образец заголовка</a:t>
            </a:r>
            <a:endParaRPr lang="ru-RU" dirty="0"/>
          </a:p>
        </p:txBody>
      </p:sp>
    </p:spTree>
    <p:extLst>
      <p:ext uri="{BB962C8B-B14F-4D97-AF65-F5344CB8AC3E}">
        <p14:creationId xmlns:p14="http://schemas.microsoft.com/office/powerpoint/2010/main" val="79655765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1AEBECC5-6794-F37A-9894-1E6259E9BAB0}"/>
              </a:ext>
            </a:extLst>
          </p:cNvPr>
          <p:cNvSpPr>
            <a:spLocks noGrp="1"/>
          </p:cNvSpPr>
          <p:nvPr>
            <p:ph type="pic" sz="quarter" idx="11" hasCustomPrompt="1"/>
          </p:nvPr>
        </p:nvSpPr>
        <p:spPr>
          <a:xfrm>
            <a:off x="0" y="0"/>
            <a:ext cx="12192000" cy="6858000"/>
          </a:xfrm>
        </p:spPr>
        <p:txBody>
          <a:bodyPr>
            <a:normAutofit/>
          </a:bodyPr>
          <a:lstStyle>
            <a:lvl1pPr>
              <a:defRPr sz="2000">
                <a:solidFill>
                  <a:schemeClr val="tx2"/>
                </a:solidFill>
              </a:defRPr>
            </a:lvl1pPr>
          </a:lstStyle>
          <a:p>
            <a:r>
              <a:rPr lang="ru-RU" dirty="0"/>
              <a:t>Фоновое изображение</a:t>
            </a:r>
          </a:p>
        </p:txBody>
      </p:sp>
      <p:sp>
        <p:nvSpPr>
          <p:cNvPr id="2" name="Заголовок 1">
            <a:extLst>
              <a:ext uri="{FF2B5EF4-FFF2-40B4-BE49-F238E27FC236}">
                <a16:creationId xmlns:a16="http://schemas.microsoft.com/office/drawing/2014/main" id="{02747907-3C74-3581-81DA-29D6FB068C4D}"/>
              </a:ext>
            </a:extLst>
          </p:cNvPr>
          <p:cNvSpPr>
            <a:spLocks noGrp="1"/>
          </p:cNvSpPr>
          <p:nvPr>
            <p:ph type="ctrTitle" hasCustomPrompt="1"/>
          </p:nvPr>
        </p:nvSpPr>
        <p:spPr>
          <a:xfrm>
            <a:off x="511444" y="3429000"/>
            <a:ext cx="7157324" cy="1325564"/>
          </a:xfrm>
        </p:spPr>
        <p:txBody>
          <a:bodyPr anchor="b">
            <a:normAutofit/>
          </a:bodyPr>
          <a:lstStyle>
            <a:lvl1pPr algn="l">
              <a:defRPr sz="4000"/>
            </a:lvl1pPr>
          </a:lstStyle>
          <a:p>
            <a:r>
              <a:rPr lang="ru-RU" dirty="0"/>
              <a:t>Заголовок презентации</a:t>
            </a:r>
          </a:p>
        </p:txBody>
      </p:sp>
      <p:sp>
        <p:nvSpPr>
          <p:cNvPr id="3" name="Подзаголовок 2">
            <a:extLst>
              <a:ext uri="{FF2B5EF4-FFF2-40B4-BE49-F238E27FC236}">
                <a16:creationId xmlns:a16="http://schemas.microsoft.com/office/drawing/2014/main" id="{45568BBD-6918-07C9-9C96-F8188A1C0EFC}"/>
              </a:ext>
            </a:extLst>
          </p:cNvPr>
          <p:cNvSpPr>
            <a:spLocks noGrp="1"/>
          </p:cNvSpPr>
          <p:nvPr>
            <p:ph type="subTitle" idx="1" hasCustomPrompt="1"/>
          </p:nvPr>
        </p:nvSpPr>
        <p:spPr>
          <a:xfrm>
            <a:off x="511444" y="4872341"/>
            <a:ext cx="7157324" cy="51652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r>
              <a:rPr lang="en-US" dirty="0"/>
              <a:t>: </a:t>
            </a:r>
            <a:r>
              <a:rPr lang="ru-RU" dirty="0"/>
              <a:t>ФИО</a:t>
            </a:r>
          </a:p>
        </p:txBody>
      </p:sp>
      <p:sp>
        <p:nvSpPr>
          <p:cNvPr id="23" name="Рисунок 12">
            <a:extLst>
              <a:ext uri="{FF2B5EF4-FFF2-40B4-BE49-F238E27FC236}">
                <a16:creationId xmlns:a16="http://schemas.microsoft.com/office/drawing/2014/main" id="{81BA3A27-207F-B9DC-1E61-94C5DD368ACD}"/>
              </a:ext>
            </a:extLst>
          </p:cNvPr>
          <p:cNvSpPr>
            <a:spLocks noGrp="1"/>
          </p:cNvSpPr>
          <p:nvPr>
            <p:ph type="pic" sz="quarter" idx="10" hasCustomPrompt="1"/>
          </p:nvPr>
        </p:nvSpPr>
        <p:spPr>
          <a:xfrm>
            <a:off x="618277" y="985091"/>
            <a:ext cx="3240046" cy="1326043"/>
          </a:xfrm>
        </p:spPr>
        <p:txBody>
          <a:bodyPr/>
          <a:lstStyle>
            <a:lvl1pPr>
              <a:defRPr sz="2000">
                <a:solidFill>
                  <a:schemeClr val="tx2"/>
                </a:solidFill>
              </a:defRPr>
            </a:lvl1pPr>
          </a:lstStyle>
          <a:p>
            <a:r>
              <a:rPr lang="ru-RU" dirty="0"/>
              <a:t>Логотип</a:t>
            </a:r>
          </a:p>
        </p:txBody>
      </p:sp>
      <p:sp>
        <p:nvSpPr>
          <p:cNvPr id="7" name="Дата 6">
            <a:extLst>
              <a:ext uri="{FF2B5EF4-FFF2-40B4-BE49-F238E27FC236}">
                <a16:creationId xmlns:a16="http://schemas.microsoft.com/office/drawing/2014/main" id="{14D47C93-051E-704F-226D-EB0E5DA63B7F}"/>
              </a:ext>
            </a:extLst>
          </p:cNvPr>
          <p:cNvSpPr>
            <a:spLocks noGrp="1"/>
          </p:cNvSpPr>
          <p:nvPr>
            <p:ph type="dt" sz="half" idx="12"/>
          </p:nvPr>
        </p:nvSpPr>
        <p:spPr/>
        <p:txBody>
          <a:bodyPr/>
          <a:lstStyle/>
          <a:p>
            <a:fld id="{299A16F4-3D35-4089-92A0-B6A52B1A3616}" type="datetimeFigureOut">
              <a:rPr lang="ru-RU" smtClean="0"/>
              <a:t>31.01.2025</a:t>
            </a:fld>
            <a:endParaRPr lang="ru-RU"/>
          </a:p>
        </p:txBody>
      </p:sp>
      <p:sp>
        <p:nvSpPr>
          <p:cNvPr id="9" name="Нижний колонтитул 8">
            <a:extLst>
              <a:ext uri="{FF2B5EF4-FFF2-40B4-BE49-F238E27FC236}">
                <a16:creationId xmlns:a16="http://schemas.microsoft.com/office/drawing/2014/main" id="{0414E03C-4FF0-4F6C-766E-1E5AFB492EDD}"/>
              </a:ext>
            </a:extLst>
          </p:cNvPr>
          <p:cNvSpPr>
            <a:spLocks noGrp="1"/>
          </p:cNvSpPr>
          <p:nvPr>
            <p:ph type="ftr" sz="quarter" idx="13"/>
          </p:nvPr>
        </p:nvSpPr>
        <p:spPr/>
        <p:txBody>
          <a:bodyPr/>
          <a:lstStyle/>
          <a:p>
            <a:endParaRPr lang="ru-RU"/>
          </a:p>
        </p:txBody>
      </p:sp>
      <p:sp>
        <p:nvSpPr>
          <p:cNvPr id="10" name="Номер слайда 9">
            <a:extLst>
              <a:ext uri="{FF2B5EF4-FFF2-40B4-BE49-F238E27FC236}">
                <a16:creationId xmlns:a16="http://schemas.microsoft.com/office/drawing/2014/main" id="{22423742-6C58-FF4B-546C-E17BF4EFCE96}"/>
              </a:ext>
            </a:extLst>
          </p:cNvPr>
          <p:cNvSpPr>
            <a:spLocks noGrp="1"/>
          </p:cNvSpPr>
          <p:nvPr>
            <p:ph type="sldNum" sz="quarter" idx="14"/>
          </p:nvPr>
        </p:nvSpPr>
        <p:spPr/>
        <p:txBody>
          <a:bodyPr/>
          <a:lstStyle/>
          <a:p>
            <a:fld id="{6DBC1F37-D87A-45B7-BF41-38B77FACFC20}" type="slidenum">
              <a:rPr lang="ru-RU" smtClean="0"/>
              <a:t>‹#›</a:t>
            </a:fld>
            <a:endParaRPr lang="ru-RU"/>
          </a:p>
        </p:txBody>
      </p:sp>
      <p:sp>
        <p:nvSpPr>
          <p:cNvPr id="6" name="Текст 5">
            <a:extLst>
              <a:ext uri="{FF2B5EF4-FFF2-40B4-BE49-F238E27FC236}">
                <a16:creationId xmlns:a16="http://schemas.microsoft.com/office/drawing/2014/main" id="{294DAE73-17EF-BE38-2704-D02CE6F0E3CA}"/>
              </a:ext>
            </a:extLst>
          </p:cNvPr>
          <p:cNvSpPr>
            <a:spLocks noGrp="1"/>
          </p:cNvSpPr>
          <p:nvPr>
            <p:ph type="body" sz="quarter" idx="15" hasCustomPrompt="1"/>
          </p:nvPr>
        </p:nvSpPr>
        <p:spPr>
          <a:xfrm>
            <a:off x="511444" y="5421298"/>
            <a:ext cx="7157324" cy="713184"/>
          </a:xfrm>
        </p:spPr>
        <p:txBody>
          <a:bodyPr>
            <a:normAutofit/>
          </a:bodyPr>
          <a:lstStyle>
            <a:lvl1pPr marL="0" indent="0">
              <a:buNone/>
              <a:defRPr sz="1800">
                <a:solidFill>
                  <a:schemeClr val="accent1"/>
                </a:solidFill>
              </a:defRPr>
            </a:lvl1pPr>
          </a:lstStyle>
          <a:p>
            <a:pPr lvl="0"/>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3077335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p:nvSpPr>
        <p:spPr>
          <a:xfrm>
            <a:off x="0" y="0"/>
            <a:ext cx="12192000" cy="22557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accent2"/>
              </a:solidFill>
            </a:endParaRP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08768" y="471226"/>
            <a:ext cx="4815757" cy="1312431"/>
          </a:xfrm>
        </p:spPr>
        <p:txBody>
          <a:bodyPr anchor="b">
            <a:normAutofit/>
          </a:bodyPr>
          <a:lstStyle>
            <a:lvl1pPr algn="l">
              <a:lnSpc>
                <a:spcPts val="4500"/>
              </a:lnSpc>
              <a:defRPr sz="3600">
                <a:solidFill>
                  <a:schemeClr val="bg1"/>
                </a:solidFill>
              </a:defRPr>
            </a:lvl1pPr>
          </a:lstStyle>
          <a:p>
            <a:r>
              <a:rPr lang="ru-RU" dirty="0"/>
              <a:t>Заголовок</a:t>
            </a:r>
            <a:br>
              <a:rPr lang="ru-RU" dirty="0"/>
            </a:br>
            <a:r>
              <a:rPr lang="ru-RU" dirty="0"/>
              <a:t>раздела</a:t>
            </a: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0" y="2256021"/>
            <a:ext cx="12192000" cy="4601979"/>
          </a:xfrm>
        </p:spPr>
        <p:txBody>
          <a:bodyPr/>
          <a:lstStyle>
            <a:lvl1pPr>
              <a:defRPr sz="2000">
                <a:solidFill>
                  <a:schemeClr val="tx2"/>
                </a:solidFill>
              </a:defRPr>
            </a:lvl1pPr>
          </a:lstStyle>
          <a:p>
            <a:r>
              <a:rPr lang="ru-RU" dirty="0"/>
              <a:t>Изображение</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78952" y="655317"/>
            <a:ext cx="2314449" cy="944247"/>
          </a:xfrm>
          <a:prstGeom prst="rect">
            <a:avLst/>
          </a:prstGeom>
        </p:spPr>
      </p:pic>
      <p:sp>
        <p:nvSpPr>
          <p:cNvPr id="3" name="Дата 2">
            <a:extLst>
              <a:ext uri="{FF2B5EF4-FFF2-40B4-BE49-F238E27FC236}">
                <a16:creationId xmlns:a16="http://schemas.microsoft.com/office/drawing/2014/main" id="{074C4C83-5E94-FE00-7C5C-BF34A37E2BA0}"/>
              </a:ext>
            </a:extLst>
          </p:cNvPr>
          <p:cNvSpPr>
            <a:spLocks noGrp="1"/>
          </p:cNvSpPr>
          <p:nvPr>
            <p:ph type="dt" sz="half" idx="14"/>
          </p:nvPr>
        </p:nvSpPr>
        <p:spPr/>
        <p:txBody>
          <a:bodyPr/>
          <a:lstStyle>
            <a:lvl1pPr>
              <a:defRPr>
                <a:solidFill>
                  <a:schemeClr val="bg1"/>
                </a:solidFill>
              </a:defRPr>
            </a:lvl1pPr>
          </a:lstStyle>
          <a:p>
            <a:fld id="{299A16F4-3D35-4089-92A0-B6A52B1A3616}" type="datetimeFigureOut">
              <a:rPr lang="ru-RU" smtClean="0"/>
              <a:t>31.01.2025</a:t>
            </a:fld>
            <a:endParaRPr lang="ru-RU"/>
          </a:p>
        </p:txBody>
      </p:sp>
      <p:sp>
        <p:nvSpPr>
          <p:cNvPr id="4" name="Нижний колонтитул 3">
            <a:extLst>
              <a:ext uri="{FF2B5EF4-FFF2-40B4-BE49-F238E27FC236}">
                <a16:creationId xmlns:a16="http://schemas.microsoft.com/office/drawing/2014/main" id="{0D494FE7-0531-F9ED-7D3E-49D660B2207F}"/>
              </a:ext>
            </a:extLst>
          </p:cNvPr>
          <p:cNvSpPr>
            <a:spLocks noGrp="1"/>
          </p:cNvSpPr>
          <p:nvPr>
            <p:ph type="ftr" sz="quarter" idx="15"/>
          </p:nvPr>
        </p:nvSpPr>
        <p:spPr/>
        <p:txBody>
          <a:bodyPr/>
          <a:lstStyle>
            <a:lvl1pPr>
              <a:defRPr>
                <a:solidFill>
                  <a:schemeClr val="bg1"/>
                </a:solidFill>
              </a:defRPr>
            </a:lvl1pPr>
          </a:lstStyle>
          <a:p>
            <a:endParaRPr lang="ru-RU"/>
          </a:p>
        </p:txBody>
      </p:sp>
      <p:sp>
        <p:nvSpPr>
          <p:cNvPr id="6" name="Номер слайда 5">
            <a:extLst>
              <a:ext uri="{FF2B5EF4-FFF2-40B4-BE49-F238E27FC236}">
                <a16:creationId xmlns:a16="http://schemas.microsoft.com/office/drawing/2014/main" id="{DDE60E7E-F7CC-B47B-8E70-2FBD6638EB5D}"/>
              </a:ext>
            </a:extLst>
          </p:cNvPr>
          <p:cNvSpPr>
            <a:spLocks noGrp="1"/>
          </p:cNvSpPr>
          <p:nvPr>
            <p:ph type="sldNum" sz="quarter" idx="16"/>
          </p:nvPr>
        </p:nvSpPr>
        <p:spPr/>
        <p:txBody>
          <a:bodyPr/>
          <a:lstStyle>
            <a:lvl1pPr>
              <a:defRPr>
                <a:solidFill>
                  <a:schemeClr val="bg1"/>
                </a:solidFill>
              </a:defRPr>
            </a:lvl1pPr>
          </a:lstStyle>
          <a:p>
            <a:fld id="{6DBC1F37-D87A-45B7-BF41-38B77FACFC20}" type="slidenum">
              <a:rPr lang="ru-RU" smtClean="0"/>
              <a:t>‹#›</a:t>
            </a:fld>
            <a:endParaRPr lang="ru-RU"/>
          </a:p>
        </p:txBody>
      </p:sp>
      <p:sp>
        <p:nvSpPr>
          <p:cNvPr id="5" name="Текст 5">
            <a:extLst>
              <a:ext uri="{FF2B5EF4-FFF2-40B4-BE49-F238E27FC236}">
                <a16:creationId xmlns:a16="http://schemas.microsoft.com/office/drawing/2014/main" id="{F130493C-8082-B52A-EE2D-000062F4DE88}"/>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bg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83220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1" y="0"/>
            <a:ext cx="6096000" cy="6857999"/>
          </a:xfrm>
        </p:spPr>
        <p:txBody>
          <a:bodyPr/>
          <a:lstStyle>
            <a:lvl1pPr>
              <a:defRPr sz="2000">
                <a:solidFill>
                  <a:schemeClr val="tx2"/>
                </a:solidFill>
              </a:defRPr>
            </a:lvl1pPr>
          </a:lstStyle>
          <a:p>
            <a:r>
              <a:rPr lang="ru-RU" dirty="0"/>
              <a:t>Изображение</a:t>
            </a: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28612" y="908672"/>
            <a:ext cx="4815757" cy="1312431"/>
          </a:xfrm>
        </p:spPr>
        <p:txBody>
          <a:bodyPr anchor="b">
            <a:normAutofit/>
          </a:bodyPr>
          <a:lstStyle>
            <a:lvl1pPr algn="ctr">
              <a:lnSpc>
                <a:spcPts val="4500"/>
              </a:lnSpc>
              <a:defRPr sz="3600">
                <a:solidFill>
                  <a:schemeClr val="bg1"/>
                </a:solidFill>
              </a:defRPr>
            </a:lvl1pPr>
          </a:lstStyle>
          <a:p>
            <a:r>
              <a:rPr lang="ru-RU" dirty="0"/>
              <a:t>Заголовок</a:t>
            </a:r>
            <a:br>
              <a:rPr lang="ru-RU" dirty="0"/>
            </a:br>
            <a:r>
              <a:rPr lang="ru-RU" dirty="0"/>
              <a:t>раздела</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46713" y="1070517"/>
            <a:ext cx="2423510" cy="988742"/>
          </a:xfrm>
          <a:prstGeom prst="rect">
            <a:avLst/>
          </a:prstGeom>
        </p:spPr>
      </p:pic>
      <p:sp>
        <p:nvSpPr>
          <p:cNvPr id="3" name="Дата 2">
            <a:extLst>
              <a:ext uri="{FF2B5EF4-FFF2-40B4-BE49-F238E27FC236}">
                <a16:creationId xmlns:a16="http://schemas.microsoft.com/office/drawing/2014/main" id="{657782FA-A6F8-48E6-B3FE-5FAC1DEBFE29}"/>
              </a:ext>
            </a:extLst>
          </p:cNvPr>
          <p:cNvSpPr>
            <a:spLocks noGrp="1"/>
          </p:cNvSpPr>
          <p:nvPr>
            <p:ph type="dt" sz="half" idx="14"/>
          </p:nvPr>
        </p:nvSpPr>
        <p:spPr/>
        <p:txBody>
          <a:bodyPr/>
          <a:lstStyle>
            <a:lvl1pPr>
              <a:defRPr>
                <a:solidFill>
                  <a:schemeClr val="bg1"/>
                </a:solidFill>
              </a:defRPr>
            </a:lvl1pPr>
          </a:lstStyle>
          <a:p>
            <a:fld id="{299A16F4-3D35-4089-92A0-B6A52B1A3616}" type="datetimeFigureOut">
              <a:rPr lang="ru-RU" smtClean="0"/>
              <a:t>31.01.2025</a:t>
            </a:fld>
            <a:endParaRPr lang="ru-RU"/>
          </a:p>
        </p:txBody>
      </p:sp>
      <p:sp>
        <p:nvSpPr>
          <p:cNvPr id="4" name="Нижний колонтитул 3">
            <a:extLst>
              <a:ext uri="{FF2B5EF4-FFF2-40B4-BE49-F238E27FC236}">
                <a16:creationId xmlns:a16="http://schemas.microsoft.com/office/drawing/2014/main" id="{B4397DED-3DD4-6F82-EF35-B92D57AA7625}"/>
              </a:ext>
            </a:extLst>
          </p:cNvPr>
          <p:cNvSpPr>
            <a:spLocks noGrp="1"/>
          </p:cNvSpPr>
          <p:nvPr>
            <p:ph type="ftr" sz="quarter" idx="15"/>
          </p:nvPr>
        </p:nvSpPr>
        <p:spPr/>
        <p:txBody>
          <a:bodyPr/>
          <a:lstStyle>
            <a:lvl1pPr>
              <a:defRPr>
                <a:solidFill>
                  <a:schemeClr val="bg1"/>
                </a:solidFill>
              </a:defRPr>
            </a:lvl1pPr>
          </a:lstStyle>
          <a:p>
            <a:endParaRPr lang="ru-RU"/>
          </a:p>
        </p:txBody>
      </p:sp>
      <p:sp>
        <p:nvSpPr>
          <p:cNvPr id="6" name="Номер слайда 5">
            <a:extLst>
              <a:ext uri="{FF2B5EF4-FFF2-40B4-BE49-F238E27FC236}">
                <a16:creationId xmlns:a16="http://schemas.microsoft.com/office/drawing/2014/main" id="{695B242F-ED09-6CD2-A35A-D9AEAB593FB7}"/>
              </a:ext>
            </a:extLst>
          </p:cNvPr>
          <p:cNvSpPr>
            <a:spLocks noGrp="1"/>
          </p:cNvSpPr>
          <p:nvPr>
            <p:ph type="sldNum" sz="quarter" idx="16"/>
          </p:nvPr>
        </p:nvSpPr>
        <p:spPr/>
        <p:txBody>
          <a:bodyPr/>
          <a:lstStyle>
            <a:lvl1pPr>
              <a:defRPr>
                <a:solidFill>
                  <a:schemeClr val="bg1"/>
                </a:solidFill>
              </a:defRPr>
            </a:lvl1pPr>
          </a:lstStyle>
          <a:p>
            <a:fld id="{6DBC1F37-D87A-45B7-BF41-38B77FACFC20}" type="slidenum">
              <a:rPr lang="ru-RU" smtClean="0"/>
              <a:t>‹#›</a:t>
            </a:fld>
            <a:endParaRPr lang="ru-RU"/>
          </a:p>
        </p:txBody>
      </p:sp>
      <p:sp>
        <p:nvSpPr>
          <p:cNvPr id="5" name="Текст 5">
            <a:extLst>
              <a:ext uri="{FF2B5EF4-FFF2-40B4-BE49-F238E27FC236}">
                <a16:creationId xmlns:a16="http://schemas.microsoft.com/office/drawing/2014/main" id="{94798E43-F3AA-B054-7504-DE935E6339F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bg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1408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p:nvSpPr>
        <p:spPr>
          <a:xfrm>
            <a:off x="872197" y="6485206"/>
            <a:ext cx="184731" cy="369332"/>
          </a:xfrm>
          <a:prstGeom prst="rect">
            <a:avLst/>
          </a:prstGeom>
          <a:noFill/>
        </p:spPr>
        <p:txBody>
          <a:bodyPr wrap="none" rtlCol="0">
            <a:spAutoFit/>
          </a:bodyPr>
          <a:lstStyle/>
          <a:p>
            <a:endParaRPr lang="ru-RU" dirty="0"/>
          </a:p>
        </p:txBody>
      </p:sp>
      <p:pic>
        <p:nvPicPr>
          <p:cNvPr id="5" name="Рисунок 4">
            <a:extLst>
              <a:ext uri="{FF2B5EF4-FFF2-40B4-BE49-F238E27FC236}">
                <a16:creationId xmlns:a16="http://schemas.microsoft.com/office/drawing/2014/main" id="{AB1B1F77-3F54-2335-4BCC-A8C1098759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4" name="Дата 3">
            <a:extLst>
              <a:ext uri="{FF2B5EF4-FFF2-40B4-BE49-F238E27FC236}">
                <a16:creationId xmlns:a16="http://schemas.microsoft.com/office/drawing/2014/main" id="{C393AEC1-BFA9-592E-A790-9542DE793F3E}"/>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6" name="Нижний колонтитул 5">
            <a:extLst>
              <a:ext uri="{FF2B5EF4-FFF2-40B4-BE49-F238E27FC236}">
                <a16:creationId xmlns:a16="http://schemas.microsoft.com/office/drawing/2014/main" id="{FC7349E1-FAD4-CB24-2909-ED8680D2E8F7}"/>
              </a:ext>
            </a:extLst>
          </p:cNvPr>
          <p:cNvSpPr>
            <a:spLocks noGrp="1"/>
          </p:cNvSpPr>
          <p:nvPr>
            <p:ph type="ftr" sz="quarter" idx="11"/>
          </p:nvPr>
        </p:nvSpPr>
        <p:spPr/>
        <p:txBody>
          <a:bodyPr/>
          <a:lstStyle/>
          <a:p>
            <a:endParaRPr lang="ru-RU"/>
          </a:p>
        </p:txBody>
      </p:sp>
      <p:sp>
        <p:nvSpPr>
          <p:cNvPr id="8" name="Номер слайда 7">
            <a:extLst>
              <a:ext uri="{FF2B5EF4-FFF2-40B4-BE49-F238E27FC236}">
                <a16:creationId xmlns:a16="http://schemas.microsoft.com/office/drawing/2014/main" id="{1C0F1973-EBCB-4FAC-8D62-B76F6880D1F7}"/>
              </a:ext>
            </a:extLst>
          </p:cNvPr>
          <p:cNvSpPr>
            <a:spLocks noGrp="1"/>
          </p:cNvSpPr>
          <p:nvPr>
            <p:ph type="sldNum" sz="quarter" idx="12"/>
          </p:nvPr>
        </p:nvSpPr>
        <p:spPr/>
        <p:txBody>
          <a:bodyPr/>
          <a:lstStyle/>
          <a:p>
            <a:fld id="{6DBC1F37-D87A-45B7-BF41-38B77FACFC20}" type="slidenum">
              <a:rPr lang="ru-RU" smtClean="0"/>
              <a:t>‹#›</a:t>
            </a:fld>
            <a:endParaRPr lang="ru-RU"/>
          </a:p>
        </p:txBody>
      </p:sp>
      <p:sp>
        <p:nvSpPr>
          <p:cNvPr id="9" name="Текст 5">
            <a:extLst>
              <a:ext uri="{FF2B5EF4-FFF2-40B4-BE49-F238E27FC236}">
                <a16:creationId xmlns:a16="http://schemas.microsoft.com/office/drawing/2014/main" id="{F9F08C77-47ED-4B5A-49FB-FF728DBCAA75}"/>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29316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a:xfrm>
            <a:off x="511445" y="2157681"/>
            <a:ext cx="11169112" cy="4019282"/>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Текст 2">
            <a:extLst>
              <a:ext uri="{FF2B5EF4-FFF2-40B4-BE49-F238E27FC236}">
                <a16:creationId xmlns:a16="http://schemas.microsoft.com/office/drawing/2014/main" id="{1A0C104F-F87E-594F-EED2-DE13754BF508}"/>
              </a:ext>
            </a:extLst>
          </p:cNvPr>
          <p:cNvSpPr>
            <a:spLocks noGrp="1"/>
          </p:cNvSpPr>
          <p:nvPr>
            <p:ph type="body" idx="11" hasCustomPrompt="1"/>
          </p:nvPr>
        </p:nvSpPr>
        <p:spPr>
          <a:xfrm>
            <a:off x="511444" y="1528309"/>
            <a:ext cx="11169044" cy="50051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4" name="Дата 3">
            <a:extLst>
              <a:ext uri="{FF2B5EF4-FFF2-40B4-BE49-F238E27FC236}">
                <a16:creationId xmlns:a16="http://schemas.microsoft.com/office/drawing/2014/main" id="{5CC5B631-58B0-77EB-E132-F46E8AA72073}"/>
              </a:ext>
            </a:extLst>
          </p:cNvPr>
          <p:cNvSpPr>
            <a:spLocks noGrp="1"/>
          </p:cNvSpPr>
          <p:nvPr>
            <p:ph type="dt" sz="half" idx="12"/>
          </p:nvPr>
        </p:nvSpPr>
        <p:spPr/>
        <p:txBody>
          <a:bodyPr/>
          <a:lstStyle/>
          <a:p>
            <a:fld id="{299A16F4-3D35-4089-92A0-B6A52B1A3616}" type="datetimeFigureOut">
              <a:rPr lang="ru-RU" smtClean="0"/>
              <a:t>31.01.2025</a:t>
            </a:fld>
            <a:endParaRPr lang="ru-RU"/>
          </a:p>
        </p:txBody>
      </p:sp>
      <p:sp>
        <p:nvSpPr>
          <p:cNvPr id="5" name="Нижний колонтитул 4">
            <a:extLst>
              <a:ext uri="{FF2B5EF4-FFF2-40B4-BE49-F238E27FC236}">
                <a16:creationId xmlns:a16="http://schemas.microsoft.com/office/drawing/2014/main" id="{A9E72F74-24DB-916F-FFA3-8C58DD3733D7}"/>
              </a:ext>
            </a:extLst>
          </p:cNvPr>
          <p:cNvSpPr>
            <a:spLocks noGrp="1"/>
          </p:cNvSpPr>
          <p:nvPr>
            <p:ph type="ftr" sz="quarter" idx="13"/>
          </p:nvPr>
        </p:nvSpPr>
        <p:spPr/>
        <p:txBody>
          <a:bodyPr/>
          <a:lstStyle/>
          <a:p>
            <a:endParaRPr lang="ru-RU"/>
          </a:p>
        </p:txBody>
      </p:sp>
      <p:sp>
        <p:nvSpPr>
          <p:cNvPr id="10" name="Номер слайда 9">
            <a:extLst>
              <a:ext uri="{FF2B5EF4-FFF2-40B4-BE49-F238E27FC236}">
                <a16:creationId xmlns:a16="http://schemas.microsoft.com/office/drawing/2014/main" id="{A97F094C-6122-C363-AF63-FC12E8EDFD24}"/>
              </a:ext>
            </a:extLst>
          </p:cNvPr>
          <p:cNvSpPr>
            <a:spLocks noGrp="1"/>
          </p:cNvSpPr>
          <p:nvPr>
            <p:ph type="sldNum" sz="quarter" idx="14"/>
          </p:nvPr>
        </p:nvSpPr>
        <p:spPr/>
        <p:txBody>
          <a:bodyPr/>
          <a:lstStyle/>
          <a:p>
            <a:fld id="{6DBC1F37-D87A-45B7-BF41-38B77FACFC20}" type="slidenum">
              <a:rPr lang="ru-RU" smtClean="0"/>
              <a:t>‹#›</a:t>
            </a:fld>
            <a:endParaRPr lang="ru-RU"/>
          </a:p>
        </p:txBody>
      </p:sp>
      <p:pic>
        <p:nvPicPr>
          <p:cNvPr id="13" name="Рисунок 12">
            <a:extLst>
              <a:ext uri="{FF2B5EF4-FFF2-40B4-BE49-F238E27FC236}">
                <a16:creationId xmlns:a16="http://schemas.microsoft.com/office/drawing/2014/main" id="{6F52E728-392E-3F4D-8C64-214809F55D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02537" y="287125"/>
            <a:ext cx="1180101" cy="482976"/>
          </a:xfrm>
          <a:prstGeom prst="rect">
            <a:avLst/>
          </a:prstGeom>
        </p:spPr>
      </p:pic>
      <p:sp>
        <p:nvSpPr>
          <p:cNvPr id="8" name="Текст 5">
            <a:extLst>
              <a:ext uri="{FF2B5EF4-FFF2-40B4-BE49-F238E27FC236}">
                <a16:creationId xmlns:a16="http://schemas.microsoft.com/office/drawing/2014/main" id="{141F89E9-9190-B343-5192-30D8969F1FE1}"/>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96089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Два объекта/текст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D0FE0-2E2F-6C1C-DBFE-CBC5DBA673BD}"/>
              </a:ext>
            </a:extLst>
          </p:cNvPr>
          <p:cNvSpPr>
            <a:spLocks noGrp="1"/>
          </p:cNvSpPr>
          <p:nvPr>
            <p:ph type="title" hasCustomPrompt="1"/>
          </p:nvPr>
        </p:nvSpPr>
        <p:spPr>
          <a:xfrm>
            <a:off x="511444" y="278142"/>
            <a:ext cx="957743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1F75AD82-2096-7628-E481-EE583DB9DA4C}"/>
              </a:ext>
            </a:extLst>
          </p:cNvPr>
          <p:cNvSpPr>
            <a:spLocks noGrp="1"/>
          </p:cNvSpPr>
          <p:nvPr>
            <p:ph sz="half" idx="1" hasCustomPrompt="1"/>
          </p:nvPr>
        </p:nvSpPr>
        <p:spPr>
          <a:xfrm>
            <a:off x="511444" y="1689315"/>
            <a:ext cx="5508356" cy="4487648"/>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Объект 3">
            <a:extLst>
              <a:ext uri="{FF2B5EF4-FFF2-40B4-BE49-F238E27FC236}">
                <a16:creationId xmlns:a16="http://schemas.microsoft.com/office/drawing/2014/main" id="{AEA471BF-E570-CC57-6F25-67D1420AB6A4}"/>
              </a:ext>
            </a:extLst>
          </p:cNvPr>
          <p:cNvSpPr>
            <a:spLocks noGrp="1"/>
          </p:cNvSpPr>
          <p:nvPr>
            <p:ph sz="half" idx="2" hasCustomPrompt="1"/>
          </p:nvPr>
        </p:nvSpPr>
        <p:spPr>
          <a:xfrm>
            <a:off x="6172200" y="1689315"/>
            <a:ext cx="5508356" cy="4487648"/>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pic>
        <p:nvPicPr>
          <p:cNvPr id="6" name="Рисунок 5">
            <a:extLst>
              <a:ext uri="{FF2B5EF4-FFF2-40B4-BE49-F238E27FC236}">
                <a16:creationId xmlns:a16="http://schemas.microsoft.com/office/drawing/2014/main" id="{00B0CA2D-1219-5EE1-34E0-38BD1075CB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5" name="Дата 4">
            <a:extLst>
              <a:ext uri="{FF2B5EF4-FFF2-40B4-BE49-F238E27FC236}">
                <a16:creationId xmlns:a16="http://schemas.microsoft.com/office/drawing/2014/main" id="{71A6308A-7D42-E0FA-5906-8491564DB347}"/>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8" name="Нижний колонтитул 7">
            <a:extLst>
              <a:ext uri="{FF2B5EF4-FFF2-40B4-BE49-F238E27FC236}">
                <a16:creationId xmlns:a16="http://schemas.microsoft.com/office/drawing/2014/main" id="{693CE6D7-1EA4-49F6-DD4E-47052CC262AD}"/>
              </a:ext>
            </a:extLst>
          </p:cNvPr>
          <p:cNvSpPr>
            <a:spLocks noGrp="1"/>
          </p:cNvSpPr>
          <p:nvPr>
            <p:ph type="ftr" sz="quarter" idx="11"/>
          </p:nvPr>
        </p:nvSpPr>
        <p:spPr/>
        <p:txBody>
          <a:bodyPr/>
          <a:lstStyle/>
          <a:p>
            <a:endParaRPr lang="ru-RU"/>
          </a:p>
        </p:txBody>
      </p:sp>
      <p:sp>
        <p:nvSpPr>
          <p:cNvPr id="10" name="Номер слайда 9">
            <a:extLst>
              <a:ext uri="{FF2B5EF4-FFF2-40B4-BE49-F238E27FC236}">
                <a16:creationId xmlns:a16="http://schemas.microsoft.com/office/drawing/2014/main" id="{2014781C-B0C2-526A-9D6C-F209A3643720}"/>
              </a:ext>
            </a:extLst>
          </p:cNvPr>
          <p:cNvSpPr>
            <a:spLocks noGrp="1"/>
          </p:cNvSpPr>
          <p:nvPr>
            <p:ph type="sldNum" sz="quarter" idx="12"/>
          </p:nvPr>
        </p:nvSpPr>
        <p:spPr/>
        <p:txBody>
          <a:bodyPr/>
          <a:lstStyle/>
          <a:p>
            <a:fld id="{6DBC1F37-D87A-45B7-BF41-38B77FACFC20}" type="slidenum">
              <a:rPr lang="ru-RU" smtClean="0"/>
              <a:t>‹#›</a:t>
            </a:fld>
            <a:endParaRPr lang="ru-RU"/>
          </a:p>
        </p:txBody>
      </p:sp>
      <p:sp>
        <p:nvSpPr>
          <p:cNvPr id="7" name="Текст 5">
            <a:extLst>
              <a:ext uri="{FF2B5EF4-FFF2-40B4-BE49-F238E27FC236}">
                <a16:creationId xmlns:a16="http://schemas.microsoft.com/office/drawing/2014/main" id="{D1D82399-8479-533E-30E0-7228C1807ECF}"/>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04276214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Два объекта и подзаголовки">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31F6C88-B0F7-2F09-8022-5C226442E933}"/>
              </a:ext>
            </a:extLst>
          </p:cNvPr>
          <p:cNvSpPr>
            <a:spLocks noGrp="1"/>
          </p:cNvSpPr>
          <p:nvPr>
            <p:ph type="body" idx="1" hasCustomPrompt="1"/>
          </p:nvPr>
        </p:nvSpPr>
        <p:spPr>
          <a:xfrm>
            <a:off x="511444" y="1528309"/>
            <a:ext cx="5486131" cy="50051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5" name="Текст 4">
            <a:extLst>
              <a:ext uri="{FF2B5EF4-FFF2-40B4-BE49-F238E27FC236}">
                <a16:creationId xmlns:a16="http://schemas.microsoft.com/office/drawing/2014/main" id="{35C7FC34-3AB4-0683-FD61-D3A34A2B07C7}"/>
              </a:ext>
            </a:extLst>
          </p:cNvPr>
          <p:cNvSpPr>
            <a:spLocks noGrp="1"/>
          </p:cNvSpPr>
          <p:nvPr>
            <p:ph type="body" sz="quarter" idx="3" hasCustomPrompt="1"/>
          </p:nvPr>
        </p:nvSpPr>
        <p:spPr>
          <a:xfrm>
            <a:off x="6172200" y="1528309"/>
            <a:ext cx="5508356" cy="50051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10" name="Заголовок 1">
            <a:extLst>
              <a:ext uri="{FF2B5EF4-FFF2-40B4-BE49-F238E27FC236}">
                <a16:creationId xmlns:a16="http://schemas.microsoft.com/office/drawing/2014/main" id="{1136D177-17C5-0524-5885-B846F25E17CB}"/>
              </a:ext>
            </a:extLst>
          </p:cNvPr>
          <p:cNvSpPr>
            <a:spLocks noGrp="1"/>
          </p:cNvSpPr>
          <p:nvPr>
            <p:ph type="title" hasCustomPrompt="1"/>
          </p:nvPr>
        </p:nvSpPr>
        <p:spPr>
          <a:xfrm>
            <a:off x="511444" y="278142"/>
            <a:ext cx="9607916" cy="1097314"/>
          </a:xfrm>
        </p:spPr>
        <p:txBody>
          <a:bodyPr/>
          <a:lstStyle/>
          <a:p>
            <a:r>
              <a:rPr lang="ru-RU" dirty="0"/>
              <a:t>Заголовок слайда</a:t>
            </a:r>
          </a:p>
        </p:txBody>
      </p:sp>
      <p:pic>
        <p:nvPicPr>
          <p:cNvPr id="7" name="Рисунок 6">
            <a:extLst>
              <a:ext uri="{FF2B5EF4-FFF2-40B4-BE49-F238E27FC236}">
                <a16:creationId xmlns:a16="http://schemas.microsoft.com/office/drawing/2014/main" id="{48C9240A-FAE7-E989-468D-AC5D387869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2" name="Объект 2">
            <a:extLst>
              <a:ext uri="{FF2B5EF4-FFF2-40B4-BE49-F238E27FC236}">
                <a16:creationId xmlns:a16="http://schemas.microsoft.com/office/drawing/2014/main" id="{7211762B-BC97-77D8-04F0-70AC0D9EE147}"/>
              </a:ext>
            </a:extLst>
          </p:cNvPr>
          <p:cNvSpPr>
            <a:spLocks noGrp="1"/>
          </p:cNvSpPr>
          <p:nvPr>
            <p:ph sz="half" idx="13" hasCustomPrompt="1"/>
          </p:nvPr>
        </p:nvSpPr>
        <p:spPr>
          <a:xfrm>
            <a:off x="511444" y="2168977"/>
            <a:ext cx="5508356" cy="4007985"/>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8" name="Объект 2">
            <a:extLst>
              <a:ext uri="{FF2B5EF4-FFF2-40B4-BE49-F238E27FC236}">
                <a16:creationId xmlns:a16="http://schemas.microsoft.com/office/drawing/2014/main" id="{39B74F4C-157D-DFB1-F31D-5F98B3825ABB}"/>
              </a:ext>
            </a:extLst>
          </p:cNvPr>
          <p:cNvSpPr>
            <a:spLocks noGrp="1"/>
          </p:cNvSpPr>
          <p:nvPr>
            <p:ph sz="half" idx="14" hasCustomPrompt="1"/>
          </p:nvPr>
        </p:nvSpPr>
        <p:spPr>
          <a:xfrm>
            <a:off x="6172200" y="2162191"/>
            <a:ext cx="5508356" cy="4007985"/>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E0510973-51D1-E6BC-FD83-10E1D8C45E40}"/>
              </a:ext>
            </a:extLst>
          </p:cNvPr>
          <p:cNvSpPr>
            <a:spLocks noGrp="1"/>
          </p:cNvSpPr>
          <p:nvPr>
            <p:ph type="dt" sz="half" idx="15"/>
          </p:nvPr>
        </p:nvSpPr>
        <p:spPr/>
        <p:txBody>
          <a:bodyPr/>
          <a:lstStyle/>
          <a:p>
            <a:fld id="{299A16F4-3D35-4089-92A0-B6A52B1A3616}" type="datetimeFigureOut">
              <a:rPr lang="ru-RU" smtClean="0"/>
              <a:t>31.01.2025</a:t>
            </a:fld>
            <a:endParaRPr lang="ru-RU"/>
          </a:p>
        </p:txBody>
      </p:sp>
      <p:sp>
        <p:nvSpPr>
          <p:cNvPr id="6" name="Нижний колонтитул 5">
            <a:extLst>
              <a:ext uri="{FF2B5EF4-FFF2-40B4-BE49-F238E27FC236}">
                <a16:creationId xmlns:a16="http://schemas.microsoft.com/office/drawing/2014/main" id="{F2568B09-1326-B43C-D33F-891B50E08F76}"/>
              </a:ext>
            </a:extLst>
          </p:cNvPr>
          <p:cNvSpPr>
            <a:spLocks noGrp="1"/>
          </p:cNvSpPr>
          <p:nvPr>
            <p:ph type="ftr" sz="quarter" idx="16"/>
          </p:nvPr>
        </p:nvSpPr>
        <p:spPr/>
        <p:txBody>
          <a:bodyPr/>
          <a:lstStyle/>
          <a:p>
            <a:endParaRPr lang="ru-RU"/>
          </a:p>
        </p:txBody>
      </p:sp>
      <p:sp>
        <p:nvSpPr>
          <p:cNvPr id="9" name="Номер слайда 8">
            <a:extLst>
              <a:ext uri="{FF2B5EF4-FFF2-40B4-BE49-F238E27FC236}">
                <a16:creationId xmlns:a16="http://schemas.microsoft.com/office/drawing/2014/main" id="{5739D82D-CE9C-B58F-6B6B-18B18490AEE4}"/>
              </a:ext>
            </a:extLst>
          </p:cNvPr>
          <p:cNvSpPr>
            <a:spLocks noGrp="1"/>
          </p:cNvSpPr>
          <p:nvPr>
            <p:ph type="sldNum" sz="quarter" idx="17"/>
          </p:nvPr>
        </p:nvSpPr>
        <p:spPr/>
        <p:txBody>
          <a:bodyPr/>
          <a:lstStyle/>
          <a:p>
            <a:fld id="{6DBC1F37-D87A-45B7-BF41-38B77FACFC20}" type="slidenum">
              <a:rPr lang="ru-RU" smtClean="0"/>
              <a:t>‹#›</a:t>
            </a:fld>
            <a:endParaRPr lang="ru-RU"/>
          </a:p>
        </p:txBody>
      </p:sp>
      <p:sp>
        <p:nvSpPr>
          <p:cNvPr id="11" name="Текст 5">
            <a:extLst>
              <a:ext uri="{FF2B5EF4-FFF2-40B4-BE49-F238E27FC236}">
                <a16:creationId xmlns:a16="http://schemas.microsoft.com/office/drawing/2014/main" id="{0154D505-BA4E-2264-166F-607D25AFFAEE}"/>
              </a:ext>
            </a:extLst>
          </p:cNvPr>
          <p:cNvSpPr>
            <a:spLocks noGrp="1"/>
          </p:cNvSpPr>
          <p:nvPr>
            <p:ph type="body" sz="quarter" idx="18"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035023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Изображения с текстовыми блоками">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1A47C4DB-C298-065C-6DCC-ED5D24AD1244}"/>
              </a:ext>
            </a:extLst>
          </p:cNvPr>
          <p:cNvSpPr>
            <a:spLocks noGrp="1"/>
          </p:cNvSpPr>
          <p:nvPr>
            <p:ph type="body" idx="13" hasCustomPrompt="1"/>
          </p:nvPr>
        </p:nvSpPr>
        <p:spPr>
          <a:xfrm>
            <a:off x="778731" y="1375456"/>
            <a:ext cx="3525983" cy="805036"/>
          </a:xfrm>
        </p:spPr>
        <p:txBody>
          <a:bodyPr anchor="b"/>
          <a:lstStyle>
            <a:lvl1pPr marL="0" indent="0">
              <a:spcBef>
                <a:spcPts val="60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0" name="Текст 2">
            <a:extLst>
              <a:ext uri="{FF2B5EF4-FFF2-40B4-BE49-F238E27FC236}">
                <a16:creationId xmlns:a16="http://schemas.microsoft.com/office/drawing/2014/main" id="{726010C4-F57E-2503-F6B5-82EBE5B06B93}"/>
              </a:ext>
            </a:extLst>
          </p:cNvPr>
          <p:cNvSpPr>
            <a:spLocks noGrp="1"/>
          </p:cNvSpPr>
          <p:nvPr>
            <p:ph type="body" idx="14" hasCustomPrompt="1"/>
          </p:nvPr>
        </p:nvSpPr>
        <p:spPr>
          <a:xfrm>
            <a:off x="8035316" y="1375456"/>
            <a:ext cx="3525983" cy="805036"/>
          </a:xfrm>
        </p:spPr>
        <p:txBody>
          <a:bodyPr anchor="b"/>
          <a:lstStyle>
            <a:lvl1pPr marL="0" indent="0">
              <a:spcBef>
                <a:spcPts val="60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1" name="Текст 2">
            <a:extLst>
              <a:ext uri="{FF2B5EF4-FFF2-40B4-BE49-F238E27FC236}">
                <a16:creationId xmlns:a16="http://schemas.microsoft.com/office/drawing/2014/main" id="{03288AC6-D836-AEC9-1A7A-A6899C21DB30}"/>
              </a:ext>
            </a:extLst>
          </p:cNvPr>
          <p:cNvSpPr>
            <a:spLocks noGrp="1"/>
          </p:cNvSpPr>
          <p:nvPr>
            <p:ph type="body" idx="15" hasCustomPrompt="1"/>
          </p:nvPr>
        </p:nvSpPr>
        <p:spPr>
          <a:xfrm>
            <a:off x="4424016" y="3975634"/>
            <a:ext cx="3525983" cy="805036"/>
          </a:xfrm>
        </p:spPr>
        <p:txBody>
          <a:bodyPr anchor="b"/>
          <a:lstStyle>
            <a:lvl1pPr marL="0" indent="0">
              <a:spcBef>
                <a:spcPts val="60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3" name="Рисунок 9">
            <a:extLst>
              <a:ext uri="{FF2B5EF4-FFF2-40B4-BE49-F238E27FC236}">
                <a16:creationId xmlns:a16="http://schemas.microsoft.com/office/drawing/2014/main" id="{29489AA9-6B34-1C36-972E-3A52D13E0538}"/>
              </a:ext>
            </a:extLst>
          </p:cNvPr>
          <p:cNvSpPr>
            <a:spLocks noGrp="1"/>
          </p:cNvSpPr>
          <p:nvPr>
            <p:ph type="pic" sz="quarter" idx="16" hasCustomPrompt="1"/>
          </p:nvPr>
        </p:nvSpPr>
        <p:spPr>
          <a:xfrm>
            <a:off x="688006" y="3749749"/>
            <a:ext cx="3603673" cy="2460551"/>
          </a:xfrm>
        </p:spPr>
        <p:txBody>
          <a:bodyPr/>
          <a:lstStyle>
            <a:lvl1pPr>
              <a:defRPr sz="2000">
                <a:solidFill>
                  <a:schemeClr val="tx2"/>
                </a:solidFill>
              </a:defRPr>
            </a:lvl1pPr>
          </a:lstStyle>
          <a:p>
            <a:r>
              <a:rPr lang="ru-RU" dirty="0"/>
              <a:t>Изображение</a:t>
            </a:r>
          </a:p>
        </p:txBody>
      </p:sp>
      <p:sp>
        <p:nvSpPr>
          <p:cNvPr id="14" name="Рисунок 9">
            <a:extLst>
              <a:ext uri="{FF2B5EF4-FFF2-40B4-BE49-F238E27FC236}">
                <a16:creationId xmlns:a16="http://schemas.microsoft.com/office/drawing/2014/main" id="{0A798F73-C008-624F-FFAB-E922EB0FCC46}"/>
              </a:ext>
            </a:extLst>
          </p:cNvPr>
          <p:cNvSpPr>
            <a:spLocks noGrp="1"/>
          </p:cNvSpPr>
          <p:nvPr>
            <p:ph type="pic" sz="quarter" idx="17" hasCustomPrompt="1"/>
          </p:nvPr>
        </p:nvSpPr>
        <p:spPr>
          <a:xfrm>
            <a:off x="7940357" y="3759374"/>
            <a:ext cx="3603673" cy="2460551"/>
          </a:xfrm>
        </p:spPr>
        <p:txBody>
          <a:bodyPr/>
          <a:lstStyle>
            <a:lvl1pPr>
              <a:defRPr sz="2000">
                <a:solidFill>
                  <a:schemeClr val="tx2"/>
                </a:solidFill>
              </a:defRPr>
            </a:lvl1pPr>
          </a:lstStyle>
          <a:p>
            <a:r>
              <a:rPr lang="ru-RU" dirty="0"/>
              <a:t>Изображение</a:t>
            </a:r>
          </a:p>
        </p:txBody>
      </p:sp>
      <p:sp>
        <p:nvSpPr>
          <p:cNvPr id="15" name="Рисунок 9">
            <a:extLst>
              <a:ext uri="{FF2B5EF4-FFF2-40B4-BE49-F238E27FC236}">
                <a16:creationId xmlns:a16="http://schemas.microsoft.com/office/drawing/2014/main" id="{40CC81C0-A202-15EE-A077-090B328279EA}"/>
              </a:ext>
            </a:extLst>
          </p:cNvPr>
          <p:cNvSpPr>
            <a:spLocks noGrp="1"/>
          </p:cNvSpPr>
          <p:nvPr>
            <p:ph type="pic" sz="quarter" idx="18" hasCustomPrompt="1"/>
          </p:nvPr>
        </p:nvSpPr>
        <p:spPr>
          <a:xfrm>
            <a:off x="4319100" y="1230472"/>
            <a:ext cx="3603673" cy="2460551"/>
          </a:xfrm>
          <a:effectLst>
            <a:softEdge rad="0"/>
          </a:effectLst>
        </p:spPr>
        <p:txBody>
          <a:bodyPr/>
          <a:lstStyle>
            <a:lvl1pPr>
              <a:defRPr sz="2000">
                <a:solidFill>
                  <a:schemeClr val="tx2"/>
                </a:solidFill>
              </a:defRPr>
            </a:lvl1pPr>
          </a:lstStyle>
          <a:p>
            <a:r>
              <a:rPr lang="ru-RU" dirty="0"/>
              <a:t>Изображение</a:t>
            </a:r>
          </a:p>
        </p:txBody>
      </p:sp>
      <p:sp>
        <p:nvSpPr>
          <p:cNvPr id="19" name="Текст 18">
            <a:extLst>
              <a:ext uri="{FF2B5EF4-FFF2-40B4-BE49-F238E27FC236}">
                <a16:creationId xmlns:a16="http://schemas.microsoft.com/office/drawing/2014/main" id="{327BF004-E7C8-2ABE-5EAD-46811301292D}"/>
              </a:ext>
            </a:extLst>
          </p:cNvPr>
          <p:cNvSpPr>
            <a:spLocks noGrp="1"/>
          </p:cNvSpPr>
          <p:nvPr>
            <p:ph type="body" sz="quarter" idx="19"/>
          </p:nvPr>
        </p:nvSpPr>
        <p:spPr>
          <a:xfrm>
            <a:off x="779463" y="2315733"/>
            <a:ext cx="3511550" cy="1268842"/>
          </a:xfrm>
        </p:spPr>
        <p:txBody>
          <a:bodyPr>
            <a:normAutofit/>
          </a:bodyPr>
          <a:lstStyle>
            <a:lvl1pPr marL="0" indent="0">
              <a:buNone/>
              <a:defRPr sz="1800">
                <a:solidFill>
                  <a:schemeClr val="accent1"/>
                </a:solidFill>
              </a:defRPr>
            </a:lvl1pPr>
          </a:lstStyle>
          <a:p>
            <a:pPr lvl="0"/>
            <a:r>
              <a:rPr lang="ru-RU"/>
              <a:t>Образец текста</a:t>
            </a:r>
          </a:p>
        </p:txBody>
      </p:sp>
      <p:sp>
        <p:nvSpPr>
          <p:cNvPr id="20" name="Текст 18">
            <a:extLst>
              <a:ext uri="{FF2B5EF4-FFF2-40B4-BE49-F238E27FC236}">
                <a16:creationId xmlns:a16="http://schemas.microsoft.com/office/drawing/2014/main" id="{F81C7BF1-7B62-07D5-8748-479000783C6E}"/>
              </a:ext>
            </a:extLst>
          </p:cNvPr>
          <p:cNvSpPr>
            <a:spLocks noGrp="1"/>
          </p:cNvSpPr>
          <p:nvPr>
            <p:ph type="body" sz="quarter" idx="20"/>
          </p:nvPr>
        </p:nvSpPr>
        <p:spPr>
          <a:xfrm>
            <a:off x="8032480" y="2315733"/>
            <a:ext cx="3511550" cy="1268842"/>
          </a:xfrm>
        </p:spPr>
        <p:txBody>
          <a:bodyPr>
            <a:normAutofit/>
          </a:bodyPr>
          <a:lstStyle>
            <a:lvl1pPr marL="0" indent="0">
              <a:buNone/>
              <a:defRPr sz="1800">
                <a:solidFill>
                  <a:schemeClr val="accent1"/>
                </a:solidFill>
              </a:defRPr>
            </a:lvl1pPr>
          </a:lstStyle>
          <a:p>
            <a:pPr lvl="0"/>
            <a:r>
              <a:rPr lang="ru-RU"/>
              <a:t>Образец текста</a:t>
            </a:r>
          </a:p>
        </p:txBody>
      </p:sp>
      <p:sp>
        <p:nvSpPr>
          <p:cNvPr id="21" name="Текст 18">
            <a:extLst>
              <a:ext uri="{FF2B5EF4-FFF2-40B4-BE49-F238E27FC236}">
                <a16:creationId xmlns:a16="http://schemas.microsoft.com/office/drawing/2014/main" id="{3B7121D3-12F1-527C-771F-F1EE7FB8EC52}"/>
              </a:ext>
            </a:extLst>
          </p:cNvPr>
          <p:cNvSpPr>
            <a:spLocks noGrp="1"/>
          </p:cNvSpPr>
          <p:nvPr>
            <p:ph type="body" sz="quarter" idx="21"/>
          </p:nvPr>
        </p:nvSpPr>
        <p:spPr>
          <a:xfrm>
            <a:off x="4411223" y="4931782"/>
            <a:ext cx="3511550" cy="1268842"/>
          </a:xfrm>
        </p:spPr>
        <p:txBody>
          <a:bodyPr>
            <a:normAutofit/>
          </a:bodyPr>
          <a:lstStyle>
            <a:lvl1pPr marL="0" indent="0">
              <a:buNone/>
              <a:defRPr sz="1800">
                <a:solidFill>
                  <a:schemeClr val="accent1"/>
                </a:solidFill>
              </a:defRPr>
            </a:lvl1pPr>
          </a:lstStyle>
          <a:p>
            <a:pPr lvl="0"/>
            <a:r>
              <a:rPr lang="ru-RU"/>
              <a:t>Образец текста</a:t>
            </a:r>
          </a:p>
        </p:txBody>
      </p:sp>
      <p:sp>
        <p:nvSpPr>
          <p:cNvPr id="22" name="Заголовок 1">
            <a:extLst>
              <a:ext uri="{FF2B5EF4-FFF2-40B4-BE49-F238E27FC236}">
                <a16:creationId xmlns:a16="http://schemas.microsoft.com/office/drawing/2014/main" id="{7CF8E8A7-61A3-6538-7F2F-1F628097E7EA}"/>
              </a:ext>
            </a:extLst>
          </p:cNvPr>
          <p:cNvSpPr>
            <a:spLocks noGrp="1"/>
          </p:cNvSpPr>
          <p:nvPr>
            <p:ph type="title" hasCustomPrompt="1"/>
          </p:nvPr>
        </p:nvSpPr>
        <p:spPr>
          <a:xfrm>
            <a:off x="511444" y="278142"/>
            <a:ext cx="9623156" cy="755185"/>
          </a:xfrm>
        </p:spPr>
        <p:txBody>
          <a:bodyPr/>
          <a:lstStyle/>
          <a:p>
            <a:r>
              <a:rPr lang="ru-RU" dirty="0"/>
              <a:t>Заголовок слайда</a:t>
            </a:r>
          </a:p>
        </p:txBody>
      </p:sp>
      <p:pic>
        <p:nvPicPr>
          <p:cNvPr id="3" name="Рисунок 2">
            <a:extLst>
              <a:ext uri="{FF2B5EF4-FFF2-40B4-BE49-F238E27FC236}">
                <a16:creationId xmlns:a16="http://schemas.microsoft.com/office/drawing/2014/main" id="{5FADACF9-ACF5-0F05-A072-B707FBADE5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7" name="Дата 6">
            <a:extLst>
              <a:ext uri="{FF2B5EF4-FFF2-40B4-BE49-F238E27FC236}">
                <a16:creationId xmlns:a16="http://schemas.microsoft.com/office/drawing/2014/main" id="{DC1827E0-AE64-2A7E-8A81-F5C9E77D4E16}"/>
              </a:ext>
            </a:extLst>
          </p:cNvPr>
          <p:cNvSpPr>
            <a:spLocks noGrp="1"/>
          </p:cNvSpPr>
          <p:nvPr>
            <p:ph type="dt" sz="half" idx="22"/>
          </p:nvPr>
        </p:nvSpPr>
        <p:spPr/>
        <p:txBody>
          <a:bodyPr/>
          <a:lstStyle/>
          <a:p>
            <a:fld id="{299A16F4-3D35-4089-92A0-B6A52B1A3616}" type="datetimeFigureOut">
              <a:rPr lang="ru-RU" smtClean="0"/>
              <a:t>31.01.2025</a:t>
            </a:fld>
            <a:endParaRPr lang="ru-RU"/>
          </a:p>
        </p:txBody>
      </p:sp>
      <p:sp>
        <p:nvSpPr>
          <p:cNvPr id="16" name="Нижний колонтитул 15">
            <a:extLst>
              <a:ext uri="{FF2B5EF4-FFF2-40B4-BE49-F238E27FC236}">
                <a16:creationId xmlns:a16="http://schemas.microsoft.com/office/drawing/2014/main" id="{8D7C67B0-E02F-D622-7E4D-641A313A29B5}"/>
              </a:ext>
            </a:extLst>
          </p:cNvPr>
          <p:cNvSpPr>
            <a:spLocks noGrp="1"/>
          </p:cNvSpPr>
          <p:nvPr>
            <p:ph type="ftr" sz="quarter" idx="23"/>
          </p:nvPr>
        </p:nvSpPr>
        <p:spPr/>
        <p:txBody>
          <a:bodyPr/>
          <a:lstStyle/>
          <a:p>
            <a:endParaRPr lang="ru-RU"/>
          </a:p>
        </p:txBody>
      </p:sp>
      <p:sp>
        <p:nvSpPr>
          <p:cNvPr id="17" name="Номер слайда 16">
            <a:extLst>
              <a:ext uri="{FF2B5EF4-FFF2-40B4-BE49-F238E27FC236}">
                <a16:creationId xmlns:a16="http://schemas.microsoft.com/office/drawing/2014/main" id="{6A210B90-1206-14E7-902E-14E8D30F0F50}"/>
              </a:ext>
            </a:extLst>
          </p:cNvPr>
          <p:cNvSpPr>
            <a:spLocks noGrp="1"/>
          </p:cNvSpPr>
          <p:nvPr>
            <p:ph type="sldNum" sz="quarter" idx="24"/>
          </p:nvPr>
        </p:nvSpPr>
        <p:spPr/>
        <p:txBody>
          <a:bodyPr/>
          <a:lstStyle/>
          <a:p>
            <a:fld id="{6DBC1F37-D87A-45B7-BF41-38B77FACFC20}" type="slidenum">
              <a:rPr lang="ru-RU" smtClean="0"/>
              <a:t>‹#›</a:t>
            </a:fld>
            <a:endParaRPr lang="ru-RU"/>
          </a:p>
        </p:txBody>
      </p:sp>
      <p:sp>
        <p:nvSpPr>
          <p:cNvPr id="2" name="Текст 5">
            <a:extLst>
              <a:ext uri="{FF2B5EF4-FFF2-40B4-BE49-F238E27FC236}">
                <a16:creationId xmlns:a16="http://schemas.microsoft.com/office/drawing/2014/main" id="{20A5A899-49D5-F8F9-2420-BB27B341A7A1}"/>
              </a:ext>
            </a:extLst>
          </p:cNvPr>
          <p:cNvSpPr>
            <a:spLocks noGrp="1"/>
          </p:cNvSpPr>
          <p:nvPr>
            <p:ph type="body" sz="quarter" idx="2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44329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Объект с текстовым блоко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C0468E-EABD-6891-76EC-CC6AE8312269}"/>
              </a:ext>
            </a:extLst>
          </p:cNvPr>
          <p:cNvSpPr>
            <a:spLocks noGrp="1"/>
          </p:cNvSpPr>
          <p:nvPr>
            <p:ph idx="1"/>
          </p:nvPr>
        </p:nvSpPr>
        <p:spPr>
          <a:xfrm>
            <a:off x="5183188" y="1069383"/>
            <a:ext cx="6497368" cy="5110488"/>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7" name="Заголовок 1">
            <a:extLst>
              <a:ext uri="{FF2B5EF4-FFF2-40B4-BE49-F238E27FC236}">
                <a16:creationId xmlns:a16="http://schemas.microsoft.com/office/drawing/2014/main" id="{024E9D75-3426-8E38-5119-F706E947B064}"/>
              </a:ext>
            </a:extLst>
          </p:cNvPr>
          <p:cNvSpPr>
            <a:spLocks noGrp="1"/>
          </p:cNvSpPr>
          <p:nvPr>
            <p:ph type="title" hasCustomPrompt="1"/>
          </p:nvPr>
        </p:nvSpPr>
        <p:spPr>
          <a:xfrm>
            <a:off x="509858" y="340964"/>
            <a:ext cx="4260581" cy="1038386"/>
          </a:xfrm>
        </p:spPr>
        <p:txBody>
          <a:bodyPr anchor="b"/>
          <a:lstStyle>
            <a:lvl1pPr>
              <a:defRPr sz="3200"/>
            </a:lvl1pPr>
          </a:lstStyle>
          <a:p>
            <a:r>
              <a:rPr lang="ru-RU" dirty="0"/>
              <a:t>Заголовок слайда</a:t>
            </a:r>
          </a:p>
        </p:txBody>
      </p:sp>
      <p:pic>
        <p:nvPicPr>
          <p:cNvPr id="6" name="Рисунок 5">
            <a:extLst>
              <a:ext uri="{FF2B5EF4-FFF2-40B4-BE49-F238E27FC236}">
                <a16:creationId xmlns:a16="http://schemas.microsoft.com/office/drawing/2014/main" id="{2B8E10B2-29F4-C312-E837-D544244706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2" name="Объект 2">
            <a:extLst>
              <a:ext uri="{FF2B5EF4-FFF2-40B4-BE49-F238E27FC236}">
                <a16:creationId xmlns:a16="http://schemas.microsoft.com/office/drawing/2014/main" id="{0127188A-167C-E7BD-C4DC-65CEF390ACF6}"/>
              </a:ext>
            </a:extLst>
          </p:cNvPr>
          <p:cNvSpPr>
            <a:spLocks noGrp="1"/>
          </p:cNvSpPr>
          <p:nvPr>
            <p:ph sz="half" idx="13" hasCustomPrompt="1"/>
          </p:nvPr>
        </p:nvSpPr>
        <p:spPr>
          <a:xfrm>
            <a:off x="511444" y="1683017"/>
            <a:ext cx="4258995" cy="4493946"/>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39A37358-B10E-E418-31CE-64387AD3C0B4}"/>
              </a:ext>
            </a:extLst>
          </p:cNvPr>
          <p:cNvSpPr>
            <a:spLocks noGrp="1"/>
          </p:cNvSpPr>
          <p:nvPr>
            <p:ph type="dt" sz="half" idx="14"/>
          </p:nvPr>
        </p:nvSpPr>
        <p:spPr/>
        <p:txBody>
          <a:bodyPr/>
          <a:lstStyle/>
          <a:p>
            <a:fld id="{299A16F4-3D35-4089-92A0-B6A52B1A3616}" type="datetimeFigureOut">
              <a:rPr lang="ru-RU" smtClean="0"/>
              <a:t>31.01.2025</a:t>
            </a:fld>
            <a:endParaRPr lang="ru-RU"/>
          </a:p>
        </p:txBody>
      </p:sp>
      <p:sp>
        <p:nvSpPr>
          <p:cNvPr id="5" name="Нижний колонтитул 4">
            <a:extLst>
              <a:ext uri="{FF2B5EF4-FFF2-40B4-BE49-F238E27FC236}">
                <a16:creationId xmlns:a16="http://schemas.microsoft.com/office/drawing/2014/main" id="{B7FA1A8E-D634-AAC4-01C5-3D5ABA579B20}"/>
              </a:ext>
            </a:extLst>
          </p:cNvPr>
          <p:cNvSpPr>
            <a:spLocks noGrp="1"/>
          </p:cNvSpPr>
          <p:nvPr>
            <p:ph type="ftr" sz="quarter" idx="15"/>
          </p:nvPr>
        </p:nvSpPr>
        <p:spPr/>
        <p:txBody>
          <a:bodyPr/>
          <a:lstStyle/>
          <a:p>
            <a:endParaRPr lang="ru-RU"/>
          </a:p>
        </p:txBody>
      </p:sp>
      <p:sp>
        <p:nvSpPr>
          <p:cNvPr id="9" name="Номер слайда 8">
            <a:extLst>
              <a:ext uri="{FF2B5EF4-FFF2-40B4-BE49-F238E27FC236}">
                <a16:creationId xmlns:a16="http://schemas.microsoft.com/office/drawing/2014/main" id="{C1908DF7-77B4-0CA2-24EC-095C2023B869}"/>
              </a:ext>
            </a:extLst>
          </p:cNvPr>
          <p:cNvSpPr>
            <a:spLocks noGrp="1"/>
          </p:cNvSpPr>
          <p:nvPr>
            <p:ph type="sldNum" sz="quarter" idx="16"/>
          </p:nvPr>
        </p:nvSpPr>
        <p:spPr/>
        <p:txBody>
          <a:bodyPr/>
          <a:lstStyle/>
          <a:p>
            <a:fld id="{6DBC1F37-D87A-45B7-BF41-38B77FACFC20}" type="slidenum">
              <a:rPr lang="ru-RU" smtClean="0"/>
              <a:t>‹#›</a:t>
            </a:fld>
            <a:endParaRPr lang="ru-RU"/>
          </a:p>
        </p:txBody>
      </p:sp>
      <p:sp>
        <p:nvSpPr>
          <p:cNvPr id="8" name="Текст 5">
            <a:extLst>
              <a:ext uri="{FF2B5EF4-FFF2-40B4-BE49-F238E27FC236}">
                <a16:creationId xmlns:a16="http://schemas.microsoft.com/office/drawing/2014/main" id="{58800F3C-0E75-B1AB-EDD7-40A5630A89BB}"/>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36038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720A5E-9FFE-61F2-1123-7D65455FB792}"/>
              </a:ext>
            </a:extLst>
          </p:cNvPr>
          <p:cNvSpPr>
            <a:spLocks noGrp="1"/>
          </p:cNvSpPr>
          <p:nvPr>
            <p:ph type="title"/>
          </p:nvPr>
        </p:nvSpPr>
        <p:spPr>
          <a:xfrm>
            <a:off x="296896" y="3070577"/>
            <a:ext cx="10515600" cy="1630211"/>
          </a:xfrm>
        </p:spPr>
        <p:txBody>
          <a:bodyPr anchor="b">
            <a:normAutofit/>
          </a:bodyPr>
          <a:lstStyle>
            <a:lvl1pPr>
              <a:defRPr sz="3600" baseline="0">
                <a:solidFill>
                  <a:schemeClr val="tx1"/>
                </a:solidFill>
              </a:defRPr>
            </a:lvl1pPr>
          </a:lstStyle>
          <a:p>
            <a:r>
              <a:rPr lang="ru-RU"/>
              <a:t>Образец заголовка</a:t>
            </a:r>
            <a:endParaRPr lang="ru-RU" dirty="0"/>
          </a:p>
        </p:txBody>
      </p:sp>
      <p:sp>
        <p:nvSpPr>
          <p:cNvPr id="3" name="Текст 2">
            <a:extLst>
              <a:ext uri="{FF2B5EF4-FFF2-40B4-BE49-F238E27FC236}">
                <a16:creationId xmlns:a16="http://schemas.microsoft.com/office/drawing/2014/main" id="{B8A58A82-48AC-AAF4-F6D1-D0D43A84C6EA}"/>
              </a:ext>
            </a:extLst>
          </p:cNvPr>
          <p:cNvSpPr>
            <a:spLocks noGrp="1"/>
          </p:cNvSpPr>
          <p:nvPr>
            <p:ph type="body" idx="1" hasCustomPrompt="1"/>
          </p:nvPr>
        </p:nvSpPr>
        <p:spPr>
          <a:xfrm>
            <a:off x="296896" y="4815840"/>
            <a:ext cx="10515600" cy="1329195"/>
          </a:xfrm>
        </p:spPr>
        <p:txBody>
          <a:bodyPr>
            <a:normAutofit/>
          </a:bodyPr>
          <a:lstStyle>
            <a:lvl1pPr marL="0" indent="0">
              <a:buNone/>
              <a:defRPr sz="2400"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подзаголовка</a:t>
            </a:r>
          </a:p>
        </p:txBody>
      </p:sp>
      <p:pic>
        <p:nvPicPr>
          <p:cNvPr id="8" name="Рисунок 7">
            <a:extLst>
              <a:ext uri="{FF2B5EF4-FFF2-40B4-BE49-F238E27FC236}">
                <a16:creationId xmlns:a16="http://schemas.microsoft.com/office/drawing/2014/main" id="{344351E3-544D-248F-B8FD-1E59E8EFA4D7}"/>
              </a:ext>
            </a:extLst>
          </p:cNvPr>
          <p:cNvPicPr>
            <a:picLocks noChangeAspect="1"/>
          </p:cNvPicPr>
          <p:nvPr/>
        </p:nvPicPr>
        <p:blipFill>
          <a:blip r:embed="rId2"/>
          <a:stretch>
            <a:fillRect/>
          </a:stretch>
        </p:blipFill>
        <p:spPr>
          <a:xfrm>
            <a:off x="801255" y="1167872"/>
            <a:ext cx="6184965" cy="762529"/>
          </a:xfrm>
          <a:prstGeom prst="rect">
            <a:avLst/>
          </a:prstGeom>
        </p:spPr>
      </p:pic>
      <p:sp>
        <p:nvSpPr>
          <p:cNvPr id="7" name="Дата 3">
            <a:extLst>
              <a:ext uri="{FF2B5EF4-FFF2-40B4-BE49-F238E27FC236}">
                <a16:creationId xmlns:a16="http://schemas.microsoft.com/office/drawing/2014/main" id="{D521C623-4EF5-260A-C5D2-696A1EEB2EB1}"/>
              </a:ext>
            </a:extLst>
          </p:cNvPr>
          <p:cNvSpPr>
            <a:spLocks noGrp="1"/>
          </p:cNvSpPr>
          <p:nvPr>
            <p:ph type="dt" sz="half" idx="2"/>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0" name="Номер слайда 5">
            <a:extLst>
              <a:ext uri="{FF2B5EF4-FFF2-40B4-BE49-F238E27FC236}">
                <a16:creationId xmlns:a16="http://schemas.microsoft.com/office/drawing/2014/main" id="{F7410CB4-2F81-C2C6-B5AC-7DEC30B906FD}"/>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3" name="Прямоугольник 12">
            <a:extLst>
              <a:ext uri="{FF2B5EF4-FFF2-40B4-BE49-F238E27FC236}">
                <a16:creationId xmlns:a16="http://schemas.microsoft.com/office/drawing/2014/main" id="{B5C0867D-0196-CE6C-7525-AC88AD4991ED}"/>
              </a:ext>
            </a:extLst>
          </p:cNvPr>
          <p:cNvSpPr/>
          <p:nvPr/>
        </p:nvSpPr>
        <p:spPr>
          <a:xfrm>
            <a:off x="0" y="0"/>
            <a:ext cx="12192000" cy="2257778"/>
          </a:xfrm>
          <a:prstGeom prst="rect">
            <a:avLst/>
          </a:prstGeom>
          <a:gradFill flip="none" rotWithShape="1">
            <a:gsLst>
              <a:gs pos="0">
                <a:schemeClr val="accent4"/>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67719B9D-EB1A-03FB-36B8-4E999BC4E840}"/>
              </a:ext>
            </a:extLst>
          </p:cNvPr>
          <p:cNvSpPr/>
          <p:nvPr/>
        </p:nvSpPr>
        <p:spPr>
          <a:xfrm rot="16200000">
            <a:off x="6047163" y="691075"/>
            <a:ext cx="124178" cy="12227339"/>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94CC74FF-0310-0540-7BF7-E444DB612A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30179" y="365344"/>
            <a:ext cx="742722" cy="348854"/>
          </a:xfrm>
          <a:prstGeom prst="rect">
            <a:avLst/>
          </a:prstGeom>
        </p:spPr>
      </p:pic>
      <p:sp>
        <p:nvSpPr>
          <p:cNvPr id="19" name="Нижний колонтитул 4">
            <a:extLst>
              <a:ext uri="{FF2B5EF4-FFF2-40B4-BE49-F238E27FC236}">
                <a16:creationId xmlns:a16="http://schemas.microsoft.com/office/drawing/2014/main" id="{D6F5CE0A-7C60-5D44-BD8D-8E98A586B752}"/>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spTree>
    <p:extLst>
      <p:ext uri="{BB962C8B-B14F-4D97-AF65-F5344CB8AC3E}">
        <p14:creationId xmlns:p14="http://schemas.microsoft.com/office/powerpoint/2010/main" val="283037687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Рисунок с текстовым бло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8C2F5-B054-CC25-77C4-1DDA3ADE7508}"/>
              </a:ext>
            </a:extLst>
          </p:cNvPr>
          <p:cNvSpPr>
            <a:spLocks noGrp="1"/>
          </p:cNvSpPr>
          <p:nvPr>
            <p:ph type="title" hasCustomPrompt="1"/>
          </p:nvPr>
        </p:nvSpPr>
        <p:spPr>
          <a:xfrm>
            <a:off x="509858" y="340964"/>
            <a:ext cx="5162522" cy="1038386"/>
          </a:xfrm>
        </p:spPr>
        <p:txBody>
          <a:bodyPr anchor="b"/>
          <a:lstStyle>
            <a:lvl1pPr>
              <a:defRPr sz="3200"/>
            </a:lvl1pPr>
          </a:lstStyle>
          <a:p>
            <a:r>
              <a:rPr lang="ru-RU" dirty="0"/>
              <a:t>Заголовок</a:t>
            </a:r>
            <a:br>
              <a:rPr lang="ru-RU" dirty="0"/>
            </a:br>
            <a:r>
              <a:rPr lang="ru-RU" dirty="0"/>
              <a:t>слайда</a:t>
            </a:r>
          </a:p>
        </p:txBody>
      </p:sp>
      <p:sp>
        <p:nvSpPr>
          <p:cNvPr id="3" name="Рисунок 2">
            <a:extLst>
              <a:ext uri="{FF2B5EF4-FFF2-40B4-BE49-F238E27FC236}">
                <a16:creationId xmlns:a16="http://schemas.microsoft.com/office/drawing/2014/main" id="{34D399E0-0D47-3034-FBE8-48542CCD82CF}"/>
              </a:ext>
            </a:extLst>
          </p:cNvPr>
          <p:cNvSpPr>
            <a:spLocks noGrp="1"/>
          </p:cNvSpPr>
          <p:nvPr>
            <p:ph type="pic" idx="1" hasCustomPrompt="1"/>
          </p:nvPr>
        </p:nvSpPr>
        <p:spPr>
          <a:xfrm>
            <a:off x="6096000" y="1069383"/>
            <a:ext cx="5496732" cy="5111411"/>
          </a:xfrm>
        </p:spPr>
        <p:txBody>
          <a:bodyPr>
            <a:normAutofit/>
          </a:bodyPr>
          <a:lstStyle>
            <a:lvl1pPr marL="457200" indent="-457200">
              <a:buFont typeface="Arial" panose="020B0604020202020204" pitchFamily="34" charset="0"/>
              <a:buChar char="•"/>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Изображение</a:t>
            </a:r>
          </a:p>
        </p:txBody>
      </p:sp>
      <p:sp>
        <p:nvSpPr>
          <p:cNvPr id="5" name="Текст 2">
            <a:extLst>
              <a:ext uri="{FF2B5EF4-FFF2-40B4-BE49-F238E27FC236}">
                <a16:creationId xmlns:a16="http://schemas.microsoft.com/office/drawing/2014/main" id="{8B699EEB-57C1-6364-9667-CC6784F2EA19}"/>
              </a:ext>
            </a:extLst>
          </p:cNvPr>
          <p:cNvSpPr>
            <a:spLocks noGrp="1"/>
          </p:cNvSpPr>
          <p:nvPr>
            <p:ph type="body" idx="13" hasCustomPrompt="1"/>
          </p:nvPr>
        </p:nvSpPr>
        <p:spPr>
          <a:xfrm>
            <a:off x="509858" y="1472339"/>
            <a:ext cx="5160935" cy="557939"/>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pic>
        <p:nvPicPr>
          <p:cNvPr id="7" name="Рисунок 6">
            <a:extLst>
              <a:ext uri="{FF2B5EF4-FFF2-40B4-BE49-F238E27FC236}">
                <a16:creationId xmlns:a16="http://schemas.microsoft.com/office/drawing/2014/main" id="{9643A84C-E2F1-1A63-45CC-5A32F7AF7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6" name="Объект 2">
            <a:extLst>
              <a:ext uri="{FF2B5EF4-FFF2-40B4-BE49-F238E27FC236}">
                <a16:creationId xmlns:a16="http://schemas.microsoft.com/office/drawing/2014/main" id="{CB2D7ED5-0E36-6EC6-4F2F-BC3CAD7757EC}"/>
              </a:ext>
            </a:extLst>
          </p:cNvPr>
          <p:cNvSpPr>
            <a:spLocks noGrp="1"/>
          </p:cNvSpPr>
          <p:nvPr>
            <p:ph sz="half" idx="17" hasCustomPrompt="1"/>
          </p:nvPr>
        </p:nvSpPr>
        <p:spPr>
          <a:xfrm>
            <a:off x="511444" y="2119435"/>
            <a:ext cx="5159349" cy="4057527"/>
          </a:xfrm>
        </p:spPr>
        <p:txBody>
          <a:bodyPr/>
          <a:lstStyle>
            <a:lvl1pPr marL="0" indent="0">
              <a:buNone/>
              <a:defRPr sz="2000">
                <a:solidFill>
                  <a:schemeClr val="accent1"/>
                </a:solidFill>
              </a:defRPr>
            </a:lvl1pPr>
            <a:lvl2pPr>
              <a:defRPr sz="1800">
                <a:solidFill>
                  <a:schemeClr val="accent1"/>
                </a:solidFill>
              </a:defRPr>
            </a:lvl2pPr>
            <a:lvl3pPr>
              <a:defRPr sz="1600">
                <a:solidFill>
                  <a:schemeClr val="accent1"/>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A8410FC0-6EC8-74DB-E531-AD59CD0DA5B1}"/>
              </a:ext>
            </a:extLst>
          </p:cNvPr>
          <p:cNvSpPr>
            <a:spLocks noGrp="1"/>
          </p:cNvSpPr>
          <p:nvPr>
            <p:ph type="dt" sz="half" idx="18"/>
          </p:nvPr>
        </p:nvSpPr>
        <p:spPr/>
        <p:txBody>
          <a:bodyPr/>
          <a:lstStyle/>
          <a:p>
            <a:fld id="{299A16F4-3D35-4089-92A0-B6A52B1A3616}" type="datetimeFigureOut">
              <a:rPr lang="ru-RU" smtClean="0"/>
              <a:t>31.01.2025</a:t>
            </a:fld>
            <a:endParaRPr lang="ru-RU"/>
          </a:p>
        </p:txBody>
      </p:sp>
      <p:sp>
        <p:nvSpPr>
          <p:cNvPr id="8" name="Нижний колонтитул 7">
            <a:extLst>
              <a:ext uri="{FF2B5EF4-FFF2-40B4-BE49-F238E27FC236}">
                <a16:creationId xmlns:a16="http://schemas.microsoft.com/office/drawing/2014/main" id="{611814CA-A386-B5F5-F02D-14D384FDA89A}"/>
              </a:ext>
            </a:extLst>
          </p:cNvPr>
          <p:cNvSpPr>
            <a:spLocks noGrp="1"/>
          </p:cNvSpPr>
          <p:nvPr>
            <p:ph type="ftr" sz="quarter" idx="19"/>
          </p:nvPr>
        </p:nvSpPr>
        <p:spPr/>
        <p:txBody>
          <a:bodyPr/>
          <a:lstStyle/>
          <a:p>
            <a:endParaRPr lang="ru-RU"/>
          </a:p>
        </p:txBody>
      </p:sp>
      <p:sp>
        <p:nvSpPr>
          <p:cNvPr id="10" name="Номер слайда 9">
            <a:extLst>
              <a:ext uri="{FF2B5EF4-FFF2-40B4-BE49-F238E27FC236}">
                <a16:creationId xmlns:a16="http://schemas.microsoft.com/office/drawing/2014/main" id="{7FEE9D07-24F1-375C-79F7-C27E231227EB}"/>
              </a:ext>
            </a:extLst>
          </p:cNvPr>
          <p:cNvSpPr>
            <a:spLocks noGrp="1"/>
          </p:cNvSpPr>
          <p:nvPr>
            <p:ph type="sldNum" sz="quarter" idx="20"/>
          </p:nvPr>
        </p:nvSpPr>
        <p:spPr/>
        <p:txBody>
          <a:bodyPr/>
          <a:lstStyle/>
          <a:p>
            <a:fld id="{6DBC1F37-D87A-45B7-BF41-38B77FACFC20}" type="slidenum">
              <a:rPr lang="ru-RU" smtClean="0"/>
              <a:t>‹#›</a:t>
            </a:fld>
            <a:endParaRPr lang="ru-RU"/>
          </a:p>
        </p:txBody>
      </p:sp>
      <p:sp>
        <p:nvSpPr>
          <p:cNvPr id="9" name="Текст 5">
            <a:extLst>
              <a:ext uri="{FF2B5EF4-FFF2-40B4-BE49-F238E27FC236}">
                <a16:creationId xmlns:a16="http://schemas.microsoft.com/office/drawing/2014/main" id="{C274D3FE-0697-CF66-8983-318C208363BB}"/>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66623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95ED6-6050-C56F-8320-CB89BC40A4ED}"/>
              </a:ext>
            </a:extLst>
          </p:cNvPr>
          <p:cNvSpPr>
            <a:spLocks noGrp="1"/>
          </p:cNvSpPr>
          <p:nvPr>
            <p:ph type="title" hasCustomPrompt="1"/>
          </p:nvPr>
        </p:nvSpPr>
        <p:spPr/>
        <p:txBody>
          <a:bodyPr/>
          <a:lstStyle/>
          <a:p>
            <a:r>
              <a:rPr lang="ru-RU" dirty="0"/>
              <a:t>Заголовок слайда</a:t>
            </a:r>
          </a:p>
        </p:txBody>
      </p:sp>
      <p:pic>
        <p:nvPicPr>
          <p:cNvPr id="6" name="Рисунок 5">
            <a:extLst>
              <a:ext uri="{FF2B5EF4-FFF2-40B4-BE49-F238E27FC236}">
                <a16:creationId xmlns:a16="http://schemas.microsoft.com/office/drawing/2014/main" id="{641F48C5-704B-9124-F69C-9523D921A0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3" name="Дата 2">
            <a:extLst>
              <a:ext uri="{FF2B5EF4-FFF2-40B4-BE49-F238E27FC236}">
                <a16:creationId xmlns:a16="http://schemas.microsoft.com/office/drawing/2014/main" id="{C43CFCBD-610F-634E-B951-B413B3AB14C3}"/>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4" name="Нижний колонтитул 3">
            <a:extLst>
              <a:ext uri="{FF2B5EF4-FFF2-40B4-BE49-F238E27FC236}">
                <a16:creationId xmlns:a16="http://schemas.microsoft.com/office/drawing/2014/main" id="{12228FB6-0119-33FC-80FC-FAEB1786893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12D096B-1BAB-27DC-ECB2-27794325DBA8}"/>
              </a:ext>
            </a:extLst>
          </p:cNvPr>
          <p:cNvSpPr>
            <a:spLocks noGrp="1"/>
          </p:cNvSpPr>
          <p:nvPr>
            <p:ph type="sldNum" sz="quarter" idx="12"/>
          </p:nvPr>
        </p:nvSpPr>
        <p:spPr/>
        <p:txBody>
          <a:bodyPr/>
          <a:lstStyle/>
          <a:p>
            <a:fld id="{6DBC1F37-D87A-45B7-BF41-38B77FACFC20}" type="slidenum">
              <a:rPr lang="ru-RU" smtClean="0"/>
              <a:t>‹#›</a:t>
            </a:fld>
            <a:endParaRPr lang="ru-RU"/>
          </a:p>
        </p:txBody>
      </p:sp>
      <p:sp>
        <p:nvSpPr>
          <p:cNvPr id="7" name="Текст 5">
            <a:extLst>
              <a:ext uri="{FF2B5EF4-FFF2-40B4-BE49-F238E27FC236}">
                <a16:creationId xmlns:a16="http://schemas.microsoft.com/office/drawing/2014/main" id="{CCFE933D-D435-821A-9AEE-1E09F20D2B5C}"/>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03990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34E46FF-D85E-D0F8-A2A3-431702339F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2" name="Дата 1">
            <a:extLst>
              <a:ext uri="{FF2B5EF4-FFF2-40B4-BE49-F238E27FC236}">
                <a16:creationId xmlns:a16="http://schemas.microsoft.com/office/drawing/2014/main" id="{4FB40F08-DB65-C314-FA25-6A80582FDAF0}"/>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3" name="Нижний колонтитул 2">
            <a:extLst>
              <a:ext uri="{FF2B5EF4-FFF2-40B4-BE49-F238E27FC236}">
                <a16:creationId xmlns:a16="http://schemas.microsoft.com/office/drawing/2014/main" id="{DD1A9883-A615-9B4D-A916-0F99BA0005B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B1B3803-4D47-B724-B1C4-5552C5936CC9}"/>
              </a:ext>
            </a:extLst>
          </p:cNvPr>
          <p:cNvSpPr>
            <a:spLocks noGrp="1"/>
          </p:cNvSpPr>
          <p:nvPr>
            <p:ph type="sldNum" sz="quarter" idx="12"/>
          </p:nvPr>
        </p:nvSpPr>
        <p:spPr/>
        <p:txBody>
          <a:bodyPr/>
          <a:lstStyle/>
          <a:p>
            <a:fld id="{6DBC1F37-D87A-45B7-BF41-38B77FACFC20}" type="slidenum">
              <a:rPr lang="ru-RU" smtClean="0"/>
              <a:t>‹#›</a:t>
            </a:fld>
            <a:endParaRPr lang="ru-RU"/>
          </a:p>
        </p:txBody>
      </p:sp>
      <p:sp>
        <p:nvSpPr>
          <p:cNvPr id="6" name="Текст 5">
            <a:extLst>
              <a:ext uri="{FF2B5EF4-FFF2-40B4-BE49-F238E27FC236}">
                <a16:creationId xmlns:a16="http://schemas.microsoft.com/office/drawing/2014/main" id="{943F2933-DC04-30EA-EEEC-9CD65A6607C9}"/>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362131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solidFill>
            </a:endParaRPr>
          </a:p>
        </p:txBody>
      </p:sp>
      <p:pic>
        <p:nvPicPr>
          <p:cNvPr id="8" name="Рисунок 7">
            <a:extLst>
              <a:ext uri="{FF2B5EF4-FFF2-40B4-BE49-F238E27FC236}">
                <a16:creationId xmlns:a16="http://schemas.microsoft.com/office/drawing/2014/main" id="{B6850EE8-46AD-E6E7-7DFF-C35A9481D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14" name="Заголовок 1">
            <a:extLst>
              <a:ext uri="{FF2B5EF4-FFF2-40B4-BE49-F238E27FC236}">
                <a16:creationId xmlns:a16="http://schemas.microsoft.com/office/drawing/2014/main" id="{0A116512-C28A-0833-80FD-CC1A3321A9FE}"/>
              </a:ext>
            </a:extLst>
          </p:cNvPr>
          <p:cNvSpPr>
            <a:spLocks noGrp="1"/>
          </p:cNvSpPr>
          <p:nvPr>
            <p:ph type="title" hasCustomPrompt="1"/>
          </p:nvPr>
        </p:nvSpPr>
        <p:spPr>
          <a:xfrm>
            <a:off x="1240797" y="2880343"/>
            <a:ext cx="9750156" cy="1097314"/>
          </a:xfrm>
        </p:spPr>
        <p:txBody>
          <a:bodyPr/>
          <a:lstStyle>
            <a:lvl1pPr algn="ctr">
              <a:defRPr>
                <a:solidFill>
                  <a:schemeClr val="bg1"/>
                </a:solidFill>
              </a:defRPr>
            </a:lvl1pPr>
          </a:lstStyle>
          <a:p>
            <a:r>
              <a:rPr lang="ru-RU" dirty="0"/>
              <a:t>Текст слайда</a:t>
            </a:r>
          </a:p>
        </p:txBody>
      </p:sp>
      <p:sp>
        <p:nvSpPr>
          <p:cNvPr id="2" name="Дата 1">
            <a:extLst>
              <a:ext uri="{FF2B5EF4-FFF2-40B4-BE49-F238E27FC236}">
                <a16:creationId xmlns:a16="http://schemas.microsoft.com/office/drawing/2014/main" id="{0FF9DE1A-1711-397E-200B-AD6853714B85}"/>
              </a:ext>
            </a:extLst>
          </p:cNvPr>
          <p:cNvSpPr>
            <a:spLocks noGrp="1"/>
          </p:cNvSpPr>
          <p:nvPr>
            <p:ph type="dt" sz="half" idx="10"/>
          </p:nvPr>
        </p:nvSpPr>
        <p:spPr/>
        <p:txBody>
          <a:bodyPr/>
          <a:lstStyle>
            <a:lvl1pPr>
              <a:defRPr>
                <a:solidFill>
                  <a:schemeClr val="bg1"/>
                </a:solidFill>
              </a:defRPr>
            </a:lvl1pPr>
          </a:lstStyle>
          <a:p>
            <a:fld id="{299A16F4-3D35-4089-92A0-B6A52B1A3616}" type="datetimeFigureOut">
              <a:rPr lang="ru-RU" smtClean="0"/>
              <a:t>31.01.2025</a:t>
            </a:fld>
            <a:endParaRPr lang="ru-RU"/>
          </a:p>
        </p:txBody>
      </p:sp>
      <p:sp>
        <p:nvSpPr>
          <p:cNvPr id="3" name="Нижний колонтитул 2">
            <a:extLst>
              <a:ext uri="{FF2B5EF4-FFF2-40B4-BE49-F238E27FC236}">
                <a16:creationId xmlns:a16="http://schemas.microsoft.com/office/drawing/2014/main" id="{A78B881F-7A48-E0B9-A6DF-675F52EBF5F0}"/>
              </a:ext>
            </a:extLst>
          </p:cNvPr>
          <p:cNvSpPr>
            <a:spLocks noGrp="1"/>
          </p:cNvSpPr>
          <p:nvPr>
            <p:ph type="ftr" sz="quarter" idx="11"/>
          </p:nvPr>
        </p:nvSpPr>
        <p:spPr/>
        <p:txBody>
          <a:bodyPr/>
          <a:lstStyle>
            <a:lvl1pPr>
              <a:defRPr>
                <a:solidFill>
                  <a:schemeClr val="bg1"/>
                </a:solidFill>
              </a:defRPr>
            </a:lvl1pPr>
          </a:lstStyle>
          <a:p>
            <a:endParaRPr lang="ru-RU"/>
          </a:p>
        </p:txBody>
      </p:sp>
      <p:sp>
        <p:nvSpPr>
          <p:cNvPr id="4" name="Номер слайда 3">
            <a:extLst>
              <a:ext uri="{FF2B5EF4-FFF2-40B4-BE49-F238E27FC236}">
                <a16:creationId xmlns:a16="http://schemas.microsoft.com/office/drawing/2014/main" id="{48BD37E2-69EE-29C4-41E4-67ABAC99D9BB}"/>
              </a:ext>
            </a:extLst>
          </p:cNvPr>
          <p:cNvSpPr>
            <a:spLocks noGrp="1"/>
          </p:cNvSpPr>
          <p:nvPr>
            <p:ph type="sldNum" sz="quarter" idx="12"/>
          </p:nvPr>
        </p:nvSpPr>
        <p:spPr/>
        <p:txBody>
          <a:bodyPr/>
          <a:lstStyle>
            <a:lvl1pPr>
              <a:defRPr>
                <a:solidFill>
                  <a:schemeClr val="bg1"/>
                </a:solidFill>
              </a:defRPr>
            </a:lvl1pPr>
          </a:lstStyle>
          <a:p>
            <a:fld id="{6DBC1F37-D87A-45B7-BF41-38B77FACFC20}" type="slidenum">
              <a:rPr lang="ru-RU" smtClean="0"/>
              <a:t>‹#›</a:t>
            </a:fld>
            <a:endParaRPr lang="ru-RU"/>
          </a:p>
        </p:txBody>
      </p:sp>
      <p:sp>
        <p:nvSpPr>
          <p:cNvPr id="5" name="Текст 5">
            <a:extLst>
              <a:ext uri="{FF2B5EF4-FFF2-40B4-BE49-F238E27FC236}">
                <a16:creationId xmlns:a16="http://schemas.microsoft.com/office/drawing/2014/main" id="{C64F769D-E0B6-9AA0-BB38-BEF702118C98}"/>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14445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p:nvSpPr>
        <p:spPr>
          <a:xfrm>
            <a:off x="0" y="5257534"/>
            <a:ext cx="12192000" cy="16004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accent2"/>
              </a:solidFill>
            </a:endParaRPr>
          </a:p>
        </p:txBody>
      </p:sp>
      <p:sp>
        <p:nvSpPr>
          <p:cNvPr id="3" name="Заголовок 1">
            <a:extLst>
              <a:ext uri="{FF2B5EF4-FFF2-40B4-BE49-F238E27FC236}">
                <a16:creationId xmlns:a16="http://schemas.microsoft.com/office/drawing/2014/main" id="{B4E00BBB-8255-C6E8-0092-61F033B82FDC}"/>
              </a:ext>
            </a:extLst>
          </p:cNvPr>
          <p:cNvSpPr>
            <a:spLocks noGrp="1"/>
          </p:cNvSpPr>
          <p:nvPr>
            <p:ph type="title" hasCustomPrompt="1"/>
          </p:nvPr>
        </p:nvSpPr>
        <p:spPr>
          <a:xfrm>
            <a:off x="1220922" y="2331686"/>
            <a:ext cx="9750156" cy="1097314"/>
          </a:xfrm>
        </p:spPr>
        <p:txBody>
          <a:bodyPr/>
          <a:lstStyle>
            <a:lvl1pPr algn="ctr">
              <a:defRPr>
                <a:solidFill>
                  <a:schemeClr val="tx1"/>
                </a:solidFill>
              </a:defRPr>
            </a:lvl1pPr>
          </a:lstStyle>
          <a:p>
            <a:r>
              <a:rPr lang="ru-RU" dirty="0"/>
              <a:t>Текст слайда</a:t>
            </a:r>
          </a:p>
        </p:txBody>
      </p:sp>
      <p:pic>
        <p:nvPicPr>
          <p:cNvPr id="9" name="Рисунок 8">
            <a:extLst>
              <a:ext uri="{FF2B5EF4-FFF2-40B4-BE49-F238E27FC236}">
                <a16:creationId xmlns:a16="http://schemas.microsoft.com/office/drawing/2014/main" id="{2730F74F-851F-DA55-A3FA-D3EB771F1D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2537" y="287125"/>
            <a:ext cx="1180101" cy="482976"/>
          </a:xfrm>
          <a:prstGeom prst="rect">
            <a:avLst/>
          </a:prstGeom>
        </p:spPr>
      </p:pic>
      <p:sp>
        <p:nvSpPr>
          <p:cNvPr id="2" name="Дата 1">
            <a:extLst>
              <a:ext uri="{FF2B5EF4-FFF2-40B4-BE49-F238E27FC236}">
                <a16:creationId xmlns:a16="http://schemas.microsoft.com/office/drawing/2014/main" id="{3AE791D8-7E23-ACA6-7780-D965A7858599}"/>
              </a:ext>
            </a:extLst>
          </p:cNvPr>
          <p:cNvSpPr>
            <a:spLocks noGrp="1"/>
          </p:cNvSpPr>
          <p:nvPr>
            <p:ph type="dt" sz="half" idx="10"/>
          </p:nvPr>
        </p:nvSpPr>
        <p:spPr/>
        <p:txBody>
          <a:bodyPr/>
          <a:lstStyle>
            <a:lvl1pPr>
              <a:defRPr>
                <a:solidFill>
                  <a:schemeClr val="bg1"/>
                </a:solidFill>
              </a:defRPr>
            </a:lvl1pPr>
          </a:lstStyle>
          <a:p>
            <a:fld id="{299A16F4-3D35-4089-92A0-B6A52B1A3616}" type="datetimeFigureOut">
              <a:rPr lang="ru-RU" smtClean="0"/>
              <a:t>31.01.2025</a:t>
            </a:fld>
            <a:endParaRPr lang="ru-RU"/>
          </a:p>
        </p:txBody>
      </p:sp>
      <p:sp>
        <p:nvSpPr>
          <p:cNvPr id="4" name="Нижний колонтитул 3">
            <a:extLst>
              <a:ext uri="{FF2B5EF4-FFF2-40B4-BE49-F238E27FC236}">
                <a16:creationId xmlns:a16="http://schemas.microsoft.com/office/drawing/2014/main" id="{058F9635-67D1-74FD-E568-2FB0F4AE5D58}"/>
              </a:ext>
            </a:extLst>
          </p:cNvPr>
          <p:cNvSpPr>
            <a:spLocks noGrp="1"/>
          </p:cNvSpPr>
          <p:nvPr>
            <p:ph type="ftr" sz="quarter" idx="11"/>
          </p:nvPr>
        </p:nvSpPr>
        <p:spPr/>
        <p:txBody>
          <a:bodyPr/>
          <a:lstStyle>
            <a:lvl1pPr>
              <a:defRPr>
                <a:solidFill>
                  <a:schemeClr val="bg1"/>
                </a:solidFill>
              </a:defRPr>
            </a:lvl1pPr>
          </a:lstStyle>
          <a:p>
            <a:endParaRPr lang="ru-RU"/>
          </a:p>
        </p:txBody>
      </p:sp>
      <p:sp>
        <p:nvSpPr>
          <p:cNvPr id="5" name="Номер слайда 4">
            <a:extLst>
              <a:ext uri="{FF2B5EF4-FFF2-40B4-BE49-F238E27FC236}">
                <a16:creationId xmlns:a16="http://schemas.microsoft.com/office/drawing/2014/main" id="{9F500521-4B29-374C-4CC9-D8D30C09BBC8}"/>
              </a:ext>
            </a:extLst>
          </p:cNvPr>
          <p:cNvSpPr>
            <a:spLocks noGrp="1"/>
          </p:cNvSpPr>
          <p:nvPr>
            <p:ph type="sldNum" sz="quarter" idx="12"/>
          </p:nvPr>
        </p:nvSpPr>
        <p:spPr/>
        <p:txBody>
          <a:bodyPr/>
          <a:lstStyle>
            <a:lvl1pPr>
              <a:defRPr>
                <a:solidFill>
                  <a:schemeClr val="bg1"/>
                </a:solidFill>
              </a:defRPr>
            </a:lvl1pPr>
          </a:lstStyle>
          <a:p>
            <a:fld id="{6DBC1F37-D87A-45B7-BF41-38B77FACFC20}" type="slidenum">
              <a:rPr lang="ru-RU" smtClean="0"/>
              <a:t>‹#›</a:t>
            </a:fld>
            <a:endParaRPr lang="ru-RU"/>
          </a:p>
        </p:txBody>
      </p:sp>
      <p:sp>
        <p:nvSpPr>
          <p:cNvPr id="6" name="Текст 5">
            <a:extLst>
              <a:ext uri="{FF2B5EF4-FFF2-40B4-BE49-F238E27FC236}">
                <a16:creationId xmlns:a16="http://schemas.microsoft.com/office/drawing/2014/main" id="{365C472B-2188-FB35-46D6-7FC42CF2E300}"/>
              </a:ext>
            </a:extLst>
          </p:cNvPr>
          <p:cNvSpPr>
            <a:spLocks noGrp="1"/>
          </p:cNvSpPr>
          <p:nvPr>
            <p:ph type="body" sz="quarter" idx="15" hasCustomPrompt="1"/>
          </p:nvPr>
        </p:nvSpPr>
        <p:spPr>
          <a:xfrm>
            <a:off x="511444" y="6356348"/>
            <a:ext cx="3813175" cy="365126"/>
          </a:xfrm>
        </p:spPr>
        <p:txBody>
          <a:bodyPr anchor="ctr">
            <a:normAutofit/>
          </a:bodyPr>
          <a:lstStyle>
            <a:lvl1pPr marL="0" indent="0">
              <a:buNone/>
              <a:defRPr sz="1100">
                <a:solidFill>
                  <a:schemeClr val="bg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4059116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a:xfrm>
            <a:off x="511445" y="2157681"/>
            <a:ext cx="11169112" cy="4019282"/>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Текст 2">
            <a:extLst>
              <a:ext uri="{FF2B5EF4-FFF2-40B4-BE49-F238E27FC236}">
                <a16:creationId xmlns:a16="http://schemas.microsoft.com/office/drawing/2014/main" id="{1A0C104F-F87E-594F-EED2-DE13754BF508}"/>
              </a:ext>
            </a:extLst>
          </p:cNvPr>
          <p:cNvSpPr>
            <a:spLocks noGrp="1"/>
          </p:cNvSpPr>
          <p:nvPr>
            <p:ph type="body" idx="11" hasCustomPrompt="1"/>
          </p:nvPr>
        </p:nvSpPr>
        <p:spPr>
          <a:xfrm>
            <a:off x="511444" y="1528309"/>
            <a:ext cx="11169044"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8" name="Дата 7">
            <a:extLst>
              <a:ext uri="{FF2B5EF4-FFF2-40B4-BE49-F238E27FC236}">
                <a16:creationId xmlns:a16="http://schemas.microsoft.com/office/drawing/2014/main" id="{78DD3149-D718-3189-FE07-FC636DB6FE2B}"/>
              </a:ext>
            </a:extLst>
          </p:cNvPr>
          <p:cNvSpPr>
            <a:spLocks noGrp="1"/>
          </p:cNvSpPr>
          <p:nvPr>
            <p:ph type="dt" sz="half" idx="12"/>
          </p:nvPr>
        </p:nvSpPr>
        <p:spPr/>
        <p:txBody>
          <a:bodyPr/>
          <a:lstStyle/>
          <a:p>
            <a:fld id="{299A16F4-3D35-4089-92A0-B6A52B1A3616}" type="datetimeFigureOut">
              <a:rPr lang="ru-RU" smtClean="0"/>
              <a:t>31.01.2025</a:t>
            </a:fld>
            <a:endParaRPr lang="ru-RU"/>
          </a:p>
        </p:txBody>
      </p:sp>
      <p:sp>
        <p:nvSpPr>
          <p:cNvPr id="11" name="Нижний колонтитул 10">
            <a:extLst>
              <a:ext uri="{FF2B5EF4-FFF2-40B4-BE49-F238E27FC236}">
                <a16:creationId xmlns:a16="http://schemas.microsoft.com/office/drawing/2014/main" id="{1D66C3FB-EBE0-5B44-497B-FB4C8C55145C}"/>
              </a:ext>
            </a:extLst>
          </p:cNvPr>
          <p:cNvSpPr>
            <a:spLocks noGrp="1"/>
          </p:cNvSpPr>
          <p:nvPr>
            <p:ph type="ftr" sz="quarter" idx="13"/>
          </p:nvPr>
        </p:nvSpPr>
        <p:spPr/>
        <p:txBody>
          <a:bodyPr/>
          <a:lstStyle/>
          <a:p>
            <a:endParaRPr lang="ru-RU"/>
          </a:p>
        </p:txBody>
      </p:sp>
      <p:sp>
        <p:nvSpPr>
          <p:cNvPr id="12" name="Номер слайда 11">
            <a:extLst>
              <a:ext uri="{FF2B5EF4-FFF2-40B4-BE49-F238E27FC236}">
                <a16:creationId xmlns:a16="http://schemas.microsoft.com/office/drawing/2014/main" id="{46C240ED-E02C-F2BA-CB19-3FFD08F8C129}"/>
              </a:ext>
            </a:extLst>
          </p:cNvPr>
          <p:cNvSpPr>
            <a:spLocks noGrp="1"/>
          </p:cNvSpPr>
          <p:nvPr>
            <p:ph type="sldNum" sz="quarter" idx="14"/>
          </p:nvPr>
        </p:nvSpPr>
        <p:spPr/>
        <p:txBody>
          <a:bodyPr/>
          <a:lstStyle/>
          <a:p>
            <a:fld id="{6DBC1F37-D87A-45B7-BF41-38B77FACFC20}" type="slidenum">
              <a:rPr lang="ru-RU" smtClean="0"/>
              <a:t>‹#›</a:t>
            </a:fld>
            <a:endParaRPr lang="ru-RU"/>
          </a:p>
        </p:txBody>
      </p:sp>
      <p:sp>
        <p:nvSpPr>
          <p:cNvPr id="4" name="Текст 8">
            <a:extLst>
              <a:ext uri="{FF2B5EF4-FFF2-40B4-BE49-F238E27FC236}">
                <a16:creationId xmlns:a16="http://schemas.microsoft.com/office/drawing/2014/main" id="{96A66EBC-9F10-41E3-930A-055D5D2FEECD}"/>
              </a:ext>
            </a:extLst>
          </p:cNvPr>
          <p:cNvSpPr>
            <a:spLocks noGrp="1"/>
          </p:cNvSpPr>
          <p:nvPr>
            <p:ph type="body" sz="quarter" idx="15" hasCustomPrompt="1"/>
          </p:nvPr>
        </p:nvSpPr>
        <p:spPr>
          <a:xfrm>
            <a:off x="511175" y="6356349"/>
            <a:ext cx="4227444" cy="365125"/>
          </a:xfrm>
        </p:spPr>
        <p:txBody>
          <a:bodyPr anchor="ctr">
            <a:noAutofit/>
          </a:bodyPr>
          <a:lstStyle>
            <a:lvl1pPr marL="0" indent="0" algn="l">
              <a:buNone/>
              <a:defRPr sz="1100">
                <a:solidFill>
                  <a:schemeClr val="tx2"/>
                </a:solidFill>
              </a:defRPr>
            </a:lvl1pPr>
            <a:lvl2pPr marL="457200" indent="0">
              <a:buNone/>
              <a:defRPr sz="1100"/>
            </a:lvl2pPr>
            <a:lvl3pPr>
              <a:defRPr sz="1100"/>
            </a:lvl3pPr>
            <a:lvl4pPr>
              <a:defRPr sz="1100"/>
            </a:lvl4pPr>
            <a:lvl5pPr>
              <a:defRPr sz="1100"/>
            </a:lvl5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673800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4" name="Дата 3">
            <a:extLst>
              <a:ext uri="{FF2B5EF4-FFF2-40B4-BE49-F238E27FC236}">
                <a16:creationId xmlns:a16="http://schemas.microsoft.com/office/drawing/2014/main" id="{997D81C0-D6BF-61A5-AE25-30F0B83E1887}"/>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5" name="Нижний колонтитул 4">
            <a:extLst>
              <a:ext uri="{FF2B5EF4-FFF2-40B4-BE49-F238E27FC236}">
                <a16:creationId xmlns:a16="http://schemas.microsoft.com/office/drawing/2014/main" id="{7DE89309-FDE0-D841-8D49-9742CC89CD58}"/>
              </a:ext>
            </a:extLst>
          </p:cNvPr>
          <p:cNvSpPr>
            <a:spLocks noGrp="1"/>
          </p:cNvSpPr>
          <p:nvPr>
            <p:ph type="ftr" sz="quarter" idx="11"/>
          </p:nvPr>
        </p:nvSpPr>
        <p:spPr/>
        <p:txBody>
          <a:bodyPr/>
          <a:lstStyle/>
          <a:p>
            <a:endParaRPr lang="ru-RU"/>
          </a:p>
        </p:txBody>
      </p:sp>
      <p:sp>
        <p:nvSpPr>
          <p:cNvPr id="10" name="Номер слайда 9">
            <a:extLst>
              <a:ext uri="{FF2B5EF4-FFF2-40B4-BE49-F238E27FC236}">
                <a16:creationId xmlns:a16="http://schemas.microsoft.com/office/drawing/2014/main" id="{96ABD83B-25DD-E86A-0DB0-7B081861147F}"/>
              </a:ext>
            </a:extLst>
          </p:cNvPr>
          <p:cNvSpPr>
            <a:spLocks noGrp="1"/>
          </p:cNvSpPr>
          <p:nvPr>
            <p:ph type="sldNum" sz="quarter" idx="12"/>
          </p:nvPr>
        </p:nvSpPr>
        <p:spPr/>
        <p:txBody>
          <a:bodyPr/>
          <a:lstStyle/>
          <a:p>
            <a:fld id="{6DBC1F37-D87A-45B7-BF41-38B77FACFC20}" type="slidenum">
              <a:rPr lang="ru-RU" smtClean="0"/>
              <a:t>‹#›</a:t>
            </a:fld>
            <a:endParaRPr lang="ru-RU"/>
          </a:p>
        </p:txBody>
      </p:sp>
      <p:sp>
        <p:nvSpPr>
          <p:cNvPr id="6" name="Текст 5">
            <a:extLst>
              <a:ext uri="{FF2B5EF4-FFF2-40B4-BE49-F238E27FC236}">
                <a16:creationId xmlns:a16="http://schemas.microsoft.com/office/drawing/2014/main" id="{0F525853-5152-24E0-915A-39799DAE654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900280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4C53B3-A354-2CA9-3F60-F3E7BA76EF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B4384F9-D08B-EFC4-9BDB-F8B0EA06A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51B902A-7657-857B-3483-9CBFCB3B465A}"/>
              </a:ext>
            </a:extLst>
          </p:cNvPr>
          <p:cNvSpPr>
            <a:spLocks noGrp="1"/>
          </p:cNvSpPr>
          <p:nvPr>
            <p:ph type="dt" sz="half" idx="10"/>
          </p:nvPr>
        </p:nvSpPr>
        <p:spPr/>
        <p:txBody>
          <a:bodyPr/>
          <a:lstStyle/>
          <a:p>
            <a:fld id="{299A16F4-3D35-4089-92A0-B6A52B1A3616}" type="datetimeFigureOut">
              <a:rPr lang="ru-RU" smtClean="0"/>
              <a:t>31.01.2025</a:t>
            </a:fld>
            <a:endParaRPr lang="ru-RU"/>
          </a:p>
        </p:txBody>
      </p:sp>
      <p:sp>
        <p:nvSpPr>
          <p:cNvPr id="5" name="Нижний колонтитул 4">
            <a:extLst>
              <a:ext uri="{FF2B5EF4-FFF2-40B4-BE49-F238E27FC236}">
                <a16:creationId xmlns:a16="http://schemas.microsoft.com/office/drawing/2014/main" id="{5475A0D7-EF7E-0CD6-8754-EF0753B1673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AA4BA72-A967-F915-5143-E7637815D507}"/>
              </a:ext>
            </a:extLst>
          </p:cNvPr>
          <p:cNvSpPr>
            <a:spLocks noGrp="1"/>
          </p:cNvSpPr>
          <p:nvPr>
            <p:ph type="sldNum" sz="quarter" idx="12"/>
          </p:nvPr>
        </p:nvSpPr>
        <p:spPr/>
        <p:txBody>
          <a:bodyPr/>
          <a:lstStyle/>
          <a:p>
            <a:fld id="{6DBC1F37-D87A-45B7-BF41-38B77FACFC20}" type="slidenum">
              <a:rPr lang="ru-RU" smtClean="0"/>
              <a:t>‹#›</a:t>
            </a:fld>
            <a:endParaRPr lang="ru-RU"/>
          </a:p>
        </p:txBody>
      </p:sp>
    </p:spTree>
    <p:extLst>
      <p:ext uri="{BB962C8B-B14F-4D97-AF65-F5344CB8AC3E}">
        <p14:creationId xmlns:p14="http://schemas.microsoft.com/office/powerpoint/2010/main" val="3384721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1AEBECC5-6794-F37A-9894-1E6259E9BAB0}"/>
              </a:ext>
            </a:extLst>
          </p:cNvPr>
          <p:cNvSpPr>
            <a:spLocks noGrp="1"/>
          </p:cNvSpPr>
          <p:nvPr>
            <p:ph type="pic" sz="quarter" idx="11" hasCustomPrompt="1"/>
          </p:nvPr>
        </p:nvSpPr>
        <p:spPr>
          <a:xfrm>
            <a:off x="0" y="0"/>
            <a:ext cx="12192000" cy="6858000"/>
          </a:xfrm>
        </p:spPr>
        <p:txBody>
          <a:bodyPr>
            <a:normAutofit/>
          </a:bodyPr>
          <a:lstStyle>
            <a:lvl1pPr>
              <a:defRPr sz="2000">
                <a:solidFill>
                  <a:schemeClr val="tx2"/>
                </a:solidFill>
              </a:defRPr>
            </a:lvl1pPr>
          </a:lstStyle>
          <a:p>
            <a:r>
              <a:rPr lang="ru-RU" dirty="0"/>
              <a:t>Фоновое изображение</a:t>
            </a:r>
          </a:p>
        </p:txBody>
      </p:sp>
      <p:sp>
        <p:nvSpPr>
          <p:cNvPr id="2" name="Заголовок 1">
            <a:extLst>
              <a:ext uri="{FF2B5EF4-FFF2-40B4-BE49-F238E27FC236}">
                <a16:creationId xmlns:a16="http://schemas.microsoft.com/office/drawing/2014/main" id="{02747907-3C74-3581-81DA-29D6FB068C4D}"/>
              </a:ext>
            </a:extLst>
          </p:cNvPr>
          <p:cNvSpPr>
            <a:spLocks noGrp="1"/>
          </p:cNvSpPr>
          <p:nvPr>
            <p:ph type="ctrTitle" hasCustomPrompt="1"/>
          </p:nvPr>
        </p:nvSpPr>
        <p:spPr>
          <a:xfrm>
            <a:off x="511444" y="3429000"/>
            <a:ext cx="7160944" cy="1325564"/>
          </a:xfrm>
        </p:spPr>
        <p:txBody>
          <a:bodyPr anchor="b">
            <a:normAutofit/>
          </a:bodyPr>
          <a:lstStyle>
            <a:lvl1pPr algn="l">
              <a:defRPr sz="4000"/>
            </a:lvl1pPr>
          </a:lstStyle>
          <a:p>
            <a:r>
              <a:rPr lang="ru-RU" dirty="0"/>
              <a:t>Заголовок презентации</a:t>
            </a:r>
          </a:p>
        </p:txBody>
      </p:sp>
      <p:sp>
        <p:nvSpPr>
          <p:cNvPr id="3" name="Подзаголовок 2">
            <a:extLst>
              <a:ext uri="{FF2B5EF4-FFF2-40B4-BE49-F238E27FC236}">
                <a16:creationId xmlns:a16="http://schemas.microsoft.com/office/drawing/2014/main" id="{45568BBD-6918-07C9-9C96-F8188A1C0EFC}"/>
              </a:ext>
            </a:extLst>
          </p:cNvPr>
          <p:cNvSpPr>
            <a:spLocks noGrp="1"/>
          </p:cNvSpPr>
          <p:nvPr>
            <p:ph type="subTitle" idx="1" hasCustomPrompt="1"/>
          </p:nvPr>
        </p:nvSpPr>
        <p:spPr>
          <a:xfrm>
            <a:off x="511444" y="4872341"/>
            <a:ext cx="7160944" cy="51404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r>
              <a:rPr lang="en-US" dirty="0"/>
              <a:t>: </a:t>
            </a:r>
            <a:r>
              <a:rPr lang="ru-RU" dirty="0"/>
              <a:t>ФИО</a:t>
            </a:r>
          </a:p>
        </p:txBody>
      </p:sp>
      <p:sp>
        <p:nvSpPr>
          <p:cNvPr id="8" name="Рисунок 12">
            <a:extLst>
              <a:ext uri="{FF2B5EF4-FFF2-40B4-BE49-F238E27FC236}">
                <a16:creationId xmlns:a16="http://schemas.microsoft.com/office/drawing/2014/main" id="{D0EC9F22-BEFA-C1EA-7D03-1B4730A720FA}"/>
              </a:ext>
            </a:extLst>
          </p:cNvPr>
          <p:cNvSpPr>
            <a:spLocks noGrp="1"/>
          </p:cNvSpPr>
          <p:nvPr>
            <p:ph type="pic" sz="quarter" idx="10" hasCustomPrompt="1"/>
          </p:nvPr>
        </p:nvSpPr>
        <p:spPr>
          <a:xfrm>
            <a:off x="618277" y="985091"/>
            <a:ext cx="3240046" cy="1326043"/>
          </a:xfrm>
        </p:spPr>
        <p:txBody>
          <a:bodyPr/>
          <a:lstStyle>
            <a:lvl1pPr>
              <a:defRPr sz="2000">
                <a:solidFill>
                  <a:schemeClr val="tx2"/>
                </a:solidFill>
              </a:defRPr>
            </a:lvl1pPr>
          </a:lstStyle>
          <a:p>
            <a:r>
              <a:rPr lang="ru-RU" dirty="0"/>
              <a:t>Логотип</a:t>
            </a:r>
          </a:p>
        </p:txBody>
      </p:sp>
      <p:sp>
        <p:nvSpPr>
          <p:cNvPr id="4" name="Дата 3">
            <a:extLst>
              <a:ext uri="{FF2B5EF4-FFF2-40B4-BE49-F238E27FC236}">
                <a16:creationId xmlns:a16="http://schemas.microsoft.com/office/drawing/2014/main" id="{65193C4B-69A1-65BA-5FF4-1768E566BAAB}"/>
              </a:ext>
            </a:extLst>
          </p:cNvPr>
          <p:cNvSpPr>
            <a:spLocks noGrp="1"/>
          </p:cNvSpPr>
          <p:nvPr>
            <p:ph type="dt" sz="half" idx="12"/>
          </p:nvPr>
        </p:nvSpPr>
        <p:spPr/>
        <p:txBody>
          <a:bodyPr/>
          <a:lstStyle/>
          <a:p>
            <a:r>
              <a:rPr lang="ru-RU"/>
              <a:t>10.07.2023</a:t>
            </a:r>
            <a:endParaRPr lang="ru-RU" dirty="0"/>
          </a:p>
        </p:txBody>
      </p:sp>
      <p:sp>
        <p:nvSpPr>
          <p:cNvPr id="7" name="Нижний колонтитул 6">
            <a:extLst>
              <a:ext uri="{FF2B5EF4-FFF2-40B4-BE49-F238E27FC236}">
                <a16:creationId xmlns:a16="http://schemas.microsoft.com/office/drawing/2014/main" id="{7789E93F-BB57-FBC7-AE3F-85FC7BAD3393}"/>
              </a:ext>
            </a:extLst>
          </p:cNvPr>
          <p:cNvSpPr>
            <a:spLocks noGrp="1"/>
          </p:cNvSpPr>
          <p:nvPr>
            <p:ph type="ftr" sz="quarter" idx="13"/>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A76208D3-25CF-62BC-C2CC-24676D7A45F6}"/>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9429AA50-90AD-94E3-88A4-DFDE379FBE7B}"/>
              </a:ext>
            </a:extLst>
          </p:cNvPr>
          <p:cNvSpPr>
            <a:spLocks noGrp="1"/>
          </p:cNvSpPr>
          <p:nvPr>
            <p:ph type="body" sz="quarter" idx="15" hasCustomPrompt="1"/>
          </p:nvPr>
        </p:nvSpPr>
        <p:spPr>
          <a:xfrm>
            <a:off x="511444" y="5421298"/>
            <a:ext cx="7157324" cy="713184"/>
          </a:xfrm>
        </p:spPr>
        <p:txBody>
          <a:bodyPr>
            <a:normAutofit/>
          </a:bodyPr>
          <a:lstStyle>
            <a:lvl1pPr marL="0" indent="0">
              <a:buNone/>
              <a:defRPr sz="1800">
                <a:solidFill>
                  <a:schemeClr val="tx1"/>
                </a:solidFill>
              </a:defRPr>
            </a:lvl1pPr>
          </a:lstStyle>
          <a:p>
            <a:pPr lvl="0"/>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3833477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22557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accent2"/>
              </a:solidFill>
            </a:endParaRP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08768" y="471226"/>
            <a:ext cx="4815757" cy="1312431"/>
          </a:xfrm>
        </p:spPr>
        <p:txBody>
          <a:bodyPr anchor="b">
            <a:normAutofit/>
          </a:bodyPr>
          <a:lstStyle>
            <a:lvl1pPr algn="l">
              <a:lnSpc>
                <a:spcPts val="4500"/>
              </a:lnSpc>
              <a:defRPr sz="3600">
                <a:solidFill>
                  <a:schemeClr val="tx1"/>
                </a:solidFill>
              </a:defRPr>
            </a:lvl1pPr>
          </a:lstStyle>
          <a:p>
            <a:r>
              <a:rPr lang="ru-RU" dirty="0"/>
              <a:t>Заголовок</a:t>
            </a:r>
            <a:br>
              <a:rPr lang="ru-RU" dirty="0"/>
            </a:br>
            <a:r>
              <a:rPr lang="ru-RU" dirty="0"/>
              <a:t>раздела</a:t>
            </a: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0" y="2256021"/>
            <a:ext cx="12192000" cy="4601979"/>
          </a:xfrm>
        </p:spPr>
        <p:txBody>
          <a:bodyPr/>
          <a:lstStyle>
            <a:lvl1pPr>
              <a:defRPr sz="2000">
                <a:solidFill>
                  <a:schemeClr val="tx2"/>
                </a:solidFill>
              </a:defRPr>
            </a:lvl1pPr>
          </a:lstStyle>
          <a:p>
            <a:r>
              <a:rPr lang="ru-RU" dirty="0"/>
              <a:t>Изображение</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8952" y="655317"/>
            <a:ext cx="2314449" cy="944247"/>
          </a:xfrm>
          <a:prstGeom prst="rect">
            <a:avLst/>
          </a:prstGeom>
        </p:spPr>
      </p:pic>
      <p:sp>
        <p:nvSpPr>
          <p:cNvPr id="3" name="Дата 2">
            <a:extLst>
              <a:ext uri="{FF2B5EF4-FFF2-40B4-BE49-F238E27FC236}">
                <a16:creationId xmlns:a16="http://schemas.microsoft.com/office/drawing/2014/main" id="{CB0FBFC3-BAB5-D7DE-A62C-F5D5B5E4891D}"/>
              </a:ext>
            </a:extLst>
          </p:cNvPr>
          <p:cNvSpPr>
            <a:spLocks noGrp="1"/>
          </p:cNvSpPr>
          <p:nvPr>
            <p:ph type="dt" sz="half" idx="14"/>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D29A9224-006B-0196-535B-806641D28D3A}"/>
              </a:ext>
            </a:extLst>
          </p:cNvPr>
          <p:cNvSpPr>
            <a:spLocks noGrp="1"/>
          </p:cNvSpPr>
          <p:nvPr>
            <p:ph type="ftr" sz="quarter" idx="15"/>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6" name="Номер слайда 5">
            <a:extLst>
              <a:ext uri="{FF2B5EF4-FFF2-40B4-BE49-F238E27FC236}">
                <a16:creationId xmlns:a16="http://schemas.microsoft.com/office/drawing/2014/main" id="{C5104871-E9D5-D4DB-526D-CCCC8493DB5C}"/>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009FDE09-9839-0357-5B34-A3312B25508D}"/>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31540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10A6FE-AA1D-5419-8AFC-1AFD139A8249}"/>
              </a:ext>
            </a:extLst>
          </p:cNvPr>
          <p:cNvSpPr>
            <a:spLocks noGrp="1"/>
          </p:cNvSpPr>
          <p:nvPr>
            <p:ph type="title"/>
          </p:nvPr>
        </p:nvSpPr>
        <p:spPr/>
        <p:txBody>
          <a:bodyPr/>
          <a:lstStyle/>
          <a:p>
            <a:r>
              <a:rPr lang="ru-RU"/>
              <a:t>Образец заголовка</a:t>
            </a:r>
            <a:endParaRPr lang="ru-RU" dirty="0"/>
          </a:p>
        </p:txBody>
      </p:sp>
      <p:sp>
        <p:nvSpPr>
          <p:cNvPr id="3" name="Объект 2">
            <a:extLst>
              <a:ext uri="{FF2B5EF4-FFF2-40B4-BE49-F238E27FC236}">
                <a16:creationId xmlns:a16="http://schemas.microsoft.com/office/drawing/2014/main" id="{1C227711-3B61-8DC1-5920-436EEE0780F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pic>
        <p:nvPicPr>
          <p:cNvPr id="8" name="Рисунок 7">
            <a:extLst>
              <a:ext uri="{FF2B5EF4-FFF2-40B4-BE49-F238E27FC236}">
                <a16:creationId xmlns:a16="http://schemas.microsoft.com/office/drawing/2014/main" id="{73929400-4CD7-90C5-9C1B-2169E259FC5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
        <p:nvSpPr>
          <p:cNvPr id="5" name="Прямоугольник 4">
            <a:extLst>
              <a:ext uri="{FF2B5EF4-FFF2-40B4-BE49-F238E27FC236}">
                <a16:creationId xmlns:a16="http://schemas.microsoft.com/office/drawing/2014/main" id="{4D2B4128-CBD8-A9BF-954C-BDBE008B4183}"/>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Дата 3">
            <a:extLst>
              <a:ext uri="{FF2B5EF4-FFF2-40B4-BE49-F238E27FC236}">
                <a16:creationId xmlns:a16="http://schemas.microsoft.com/office/drawing/2014/main" id="{FF7CA503-B958-0BB2-67A8-D8B3865791DA}"/>
              </a:ext>
            </a:extLst>
          </p:cNvPr>
          <p:cNvSpPr>
            <a:spLocks noGrp="1"/>
          </p:cNvSpPr>
          <p:nvPr>
            <p:ph type="dt" sz="half" idx="2"/>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0" name="Номер слайда 5">
            <a:extLst>
              <a:ext uri="{FF2B5EF4-FFF2-40B4-BE49-F238E27FC236}">
                <a16:creationId xmlns:a16="http://schemas.microsoft.com/office/drawing/2014/main" id="{84AE455B-26C7-F0B3-8DC6-77A411EAE0A4}"/>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1" name="Нижний колонтитул 4">
            <a:extLst>
              <a:ext uri="{FF2B5EF4-FFF2-40B4-BE49-F238E27FC236}">
                <a16:creationId xmlns:a16="http://schemas.microsoft.com/office/drawing/2014/main" id="{5457D2F2-505B-A99B-3E7D-9C79D5016016}"/>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spTree>
    <p:extLst>
      <p:ext uri="{BB962C8B-B14F-4D97-AF65-F5344CB8AC3E}">
        <p14:creationId xmlns:p14="http://schemas.microsoft.com/office/powerpoint/2010/main" val="2301990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1" y="0"/>
            <a:ext cx="6096000" cy="6857999"/>
          </a:xfrm>
        </p:spPr>
        <p:txBody>
          <a:bodyPr/>
          <a:lstStyle>
            <a:lvl1pPr>
              <a:defRPr sz="2000">
                <a:solidFill>
                  <a:schemeClr val="tx2"/>
                </a:solidFill>
              </a:defRPr>
            </a:lvl1pPr>
          </a:lstStyle>
          <a:p>
            <a:r>
              <a:rPr lang="ru-RU" dirty="0"/>
              <a:t>Изображение</a:t>
            </a: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28612" y="908672"/>
            <a:ext cx="4815757" cy="1312431"/>
          </a:xfrm>
        </p:spPr>
        <p:txBody>
          <a:bodyPr anchor="b">
            <a:normAutofit/>
          </a:bodyPr>
          <a:lstStyle>
            <a:lvl1pPr algn="ctr">
              <a:lnSpc>
                <a:spcPts val="4500"/>
              </a:lnSpc>
              <a:defRPr sz="3600">
                <a:solidFill>
                  <a:schemeClr val="bg1"/>
                </a:solidFill>
              </a:defRPr>
            </a:lvl1pPr>
          </a:lstStyle>
          <a:p>
            <a:r>
              <a:rPr lang="ru-RU" dirty="0"/>
              <a:t>Заголовок</a:t>
            </a:r>
            <a:br>
              <a:rPr lang="ru-RU" dirty="0"/>
            </a:br>
            <a:r>
              <a:rPr lang="ru-RU" dirty="0"/>
              <a:t>раздела</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46713" y="1070517"/>
            <a:ext cx="2423510" cy="988742"/>
          </a:xfrm>
          <a:prstGeom prst="rect">
            <a:avLst/>
          </a:prstGeom>
        </p:spPr>
      </p:pic>
      <p:sp>
        <p:nvSpPr>
          <p:cNvPr id="3" name="Дата 2">
            <a:extLst>
              <a:ext uri="{FF2B5EF4-FFF2-40B4-BE49-F238E27FC236}">
                <a16:creationId xmlns:a16="http://schemas.microsoft.com/office/drawing/2014/main" id="{0FE38C80-9318-7402-5CBE-E34A5DD8C9F7}"/>
              </a:ext>
            </a:extLst>
          </p:cNvPr>
          <p:cNvSpPr>
            <a:spLocks noGrp="1"/>
          </p:cNvSpPr>
          <p:nvPr>
            <p:ph type="dt" sz="half" idx="14"/>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795C7690-F167-E1D9-8415-EFB92CD190FF}"/>
              </a:ext>
            </a:extLst>
          </p:cNvPr>
          <p:cNvSpPr>
            <a:spLocks noGrp="1"/>
          </p:cNvSpPr>
          <p:nvPr>
            <p:ph type="ftr" sz="quarter" idx="15"/>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7" name="Номер слайда 6">
            <a:extLst>
              <a:ext uri="{FF2B5EF4-FFF2-40B4-BE49-F238E27FC236}">
                <a16:creationId xmlns:a16="http://schemas.microsoft.com/office/drawing/2014/main" id="{2F5A3BB0-55E1-D394-E337-C7C072FDCA70}"/>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374E68B6-90BA-CA32-8CF4-5CF6FBED0EB5}"/>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98015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4" name="Дата 3">
            <a:extLst>
              <a:ext uri="{FF2B5EF4-FFF2-40B4-BE49-F238E27FC236}">
                <a16:creationId xmlns:a16="http://schemas.microsoft.com/office/drawing/2014/main" id="{997D81C0-D6BF-61A5-AE25-30F0B83E1887}"/>
              </a:ext>
            </a:extLst>
          </p:cNvPr>
          <p:cNvSpPr>
            <a:spLocks noGrp="1"/>
          </p:cNvSpPr>
          <p:nvPr>
            <p:ph type="dt" sz="half" idx="10"/>
          </p:nvPr>
        </p:nvSpPr>
        <p:spPr/>
        <p:txBody>
          <a:bodyPr/>
          <a:lstStyle/>
          <a:p>
            <a:r>
              <a:rPr lang="ru-RU"/>
              <a:t>10.07.2023</a:t>
            </a:r>
            <a:endParaRPr lang="ru-RU" dirty="0"/>
          </a:p>
        </p:txBody>
      </p:sp>
      <p:sp>
        <p:nvSpPr>
          <p:cNvPr id="5" name="Нижний колонтитул 4">
            <a:extLst>
              <a:ext uri="{FF2B5EF4-FFF2-40B4-BE49-F238E27FC236}">
                <a16:creationId xmlns:a16="http://schemas.microsoft.com/office/drawing/2014/main" id="{7DE89309-FDE0-D841-8D49-9742CC89CD58}"/>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96ABD83B-25DD-E86A-0DB0-7B08186114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0F525853-5152-24E0-915A-39799DAE654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01267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a:xfrm>
            <a:off x="511445" y="2157681"/>
            <a:ext cx="11169112" cy="4019282"/>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Текст 2">
            <a:extLst>
              <a:ext uri="{FF2B5EF4-FFF2-40B4-BE49-F238E27FC236}">
                <a16:creationId xmlns:a16="http://schemas.microsoft.com/office/drawing/2014/main" id="{1A0C104F-F87E-594F-EED2-DE13754BF508}"/>
              </a:ext>
            </a:extLst>
          </p:cNvPr>
          <p:cNvSpPr>
            <a:spLocks noGrp="1"/>
          </p:cNvSpPr>
          <p:nvPr>
            <p:ph type="body" idx="11" hasCustomPrompt="1"/>
          </p:nvPr>
        </p:nvSpPr>
        <p:spPr>
          <a:xfrm>
            <a:off x="511444" y="1528309"/>
            <a:ext cx="11169044"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4" name="Дата 3">
            <a:extLst>
              <a:ext uri="{FF2B5EF4-FFF2-40B4-BE49-F238E27FC236}">
                <a16:creationId xmlns:a16="http://schemas.microsoft.com/office/drawing/2014/main" id="{C3C7B328-3E9C-2B9A-1BEE-6FC7A4BFB775}"/>
              </a:ext>
            </a:extLst>
          </p:cNvPr>
          <p:cNvSpPr>
            <a:spLocks noGrp="1"/>
          </p:cNvSpPr>
          <p:nvPr>
            <p:ph type="dt" sz="half" idx="12"/>
          </p:nvPr>
        </p:nvSpPr>
        <p:spPr/>
        <p:txBody>
          <a:bodyPr/>
          <a:lstStyle/>
          <a:p>
            <a:r>
              <a:rPr lang="ru-RU"/>
              <a:t>10.07.2023</a:t>
            </a:r>
            <a:endParaRPr lang="ru-RU" dirty="0"/>
          </a:p>
        </p:txBody>
      </p:sp>
      <p:sp>
        <p:nvSpPr>
          <p:cNvPr id="5" name="Нижний колонтитул 4">
            <a:extLst>
              <a:ext uri="{FF2B5EF4-FFF2-40B4-BE49-F238E27FC236}">
                <a16:creationId xmlns:a16="http://schemas.microsoft.com/office/drawing/2014/main" id="{DEDF0BD0-0C59-7506-0EF7-D76C7C27D4BD}"/>
              </a:ext>
            </a:extLst>
          </p:cNvPr>
          <p:cNvSpPr>
            <a:spLocks noGrp="1"/>
          </p:cNvSpPr>
          <p:nvPr>
            <p:ph type="ftr" sz="quarter" idx="13"/>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E661B5FB-9339-6178-C164-4B27287FAB72}"/>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DA5AA58-B1BF-9C8D-179F-B116357A6562}"/>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00148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Два объекта/текс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D0FE0-2E2F-6C1C-DBFE-CBC5DBA673BD}"/>
              </a:ext>
            </a:extLst>
          </p:cNvPr>
          <p:cNvSpPr>
            <a:spLocks noGrp="1"/>
          </p:cNvSpPr>
          <p:nvPr>
            <p:ph type="title" hasCustomPrompt="1"/>
          </p:nvPr>
        </p:nvSpPr>
        <p:spPr>
          <a:xfrm>
            <a:off x="511444" y="278142"/>
            <a:ext cx="957743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1F75AD82-2096-7628-E481-EE583DB9DA4C}"/>
              </a:ext>
            </a:extLst>
          </p:cNvPr>
          <p:cNvSpPr>
            <a:spLocks noGrp="1"/>
          </p:cNvSpPr>
          <p:nvPr>
            <p:ph sz="half" idx="1" hasCustomPrompt="1"/>
          </p:nvPr>
        </p:nvSpPr>
        <p:spPr>
          <a:xfrm>
            <a:off x="511444"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Объект 3">
            <a:extLst>
              <a:ext uri="{FF2B5EF4-FFF2-40B4-BE49-F238E27FC236}">
                <a16:creationId xmlns:a16="http://schemas.microsoft.com/office/drawing/2014/main" id="{AEA471BF-E570-CC57-6F25-67D1420AB6A4}"/>
              </a:ext>
            </a:extLst>
          </p:cNvPr>
          <p:cNvSpPr>
            <a:spLocks noGrp="1"/>
          </p:cNvSpPr>
          <p:nvPr>
            <p:ph sz="half" idx="2" hasCustomPrompt="1"/>
          </p:nvPr>
        </p:nvSpPr>
        <p:spPr>
          <a:xfrm>
            <a:off x="6172200"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pic>
        <p:nvPicPr>
          <p:cNvPr id="9" name="Рисунок 8">
            <a:extLst>
              <a:ext uri="{FF2B5EF4-FFF2-40B4-BE49-F238E27FC236}">
                <a16:creationId xmlns:a16="http://schemas.microsoft.com/office/drawing/2014/main" id="{F8931227-A864-500C-D289-FCB235E22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5" name="Дата 4">
            <a:extLst>
              <a:ext uri="{FF2B5EF4-FFF2-40B4-BE49-F238E27FC236}">
                <a16:creationId xmlns:a16="http://schemas.microsoft.com/office/drawing/2014/main" id="{525B894E-99FD-56D2-4E73-E56CF65390B1}"/>
              </a:ext>
            </a:extLst>
          </p:cNvPr>
          <p:cNvSpPr>
            <a:spLocks noGrp="1"/>
          </p:cNvSpPr>
          <p:nvPr>
            <p:ph type="dt" sz="half" idx="10"/>
          </p:nvPr>
        </p:nvSpPr>
        <p:spPr/>
        <p:txBody>
          <a:bodyPr/>
          <a:lstStyle/>
          <a:p>
            <a:r>
              <a:rPr lang="ru-RU"/>
              <a:t>10.07.2023</a:t>
            </a:r>
            <a:endParaRPr lang="ru-RU" dirty="0"/>
          </a:p>
        </p:txBody>
      </p:sp>
      <p:sp>
        <p:nvSpPr>
          <p:cNvPr id="6" name="Нижний колонтитул 5">
            <a:extLst>
              <a:ext uri="{FF2B5EF4-FFF2-40B4-BE49-F238E27FC236}">
                <a16:creationId xmlns:a16="http://schemas.microsoft.com/office/drawing/2014/main" id="{94732C9D-73A9-B507-EB5B-AE2A86466126}"/>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6A759587-F8E4-F4BA-6AE1-1A42993916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D4D17E7E-7F49-7BE9-72CC-FEAE191DDBC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597539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Два объекта и подзаголовки">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31F6C88-B0F7-2F09-8022-5C226442E933}"/>
              </a:ext>
            </a:extLst>
          </p:cNvPr>
          <p:cNvSpPr>
            <a:spLocks noGrp="1"/>
          </p:cNvSpPr>
          <p:nvPr>
            <p:ph type="body" idx="1" hasCustomPrompt="1"/>
          </p:nvPr>
        </p:nvSpPr>
        <p:spPr>
          <a:xfrm>
            <a:off x="511444" y="1528309"/>
            <a:ext cx="5486131"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5" name="Текст 4">
            <a:extLst>
              <a:ext uri="{FF2B5EF4-FFF2-40B4-BE49-F238E27FC236}">
                <a16:creationId xmlns:a16="http://schemas.microsoft.com/office/drawing/2014/main" id="{35C7FC34-3AB4-0683-FD61-D3A34A2B07C7}"/>
              </a:ext>
            </a:extLst>
          </p:cNvPr>
          <p:cNvSpPr>
            <a:spLocks noGrp="1"/>
          </p:cNvSpPr>
          <p:nvPr>
            <p:ph type="body" sz="quarter" idx="3" hasCustomPrompt="1"/>
          </p:nvPr>
        </p:nvSpPr>
        <p:spPr>
          <a:xfrm>
            <a:off x="6172200" y="1528309"/>
            <a:ext cx="5508356"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10" name="Заголовок 1">
            <a:extLst>
              <a:ext uri="{FF2B5EF4-FFF2-40B4-BE49-F238E27FC236}">
                <a16:creationId xmlns:a16="http://schemas.microsoft.com/office/drawing/2014/main" id="{1136D177-17C5-0524-5885-B846F25E17CB}"/>
              </a:ext>
            </a:extLst>
          </p:cNvPr>
          <p:cNvSpPr>
            <a:spLocks noGrp="1"/>
          </p:cNvSpPr>
          <p:nvPr>
            <p:ph type="title" hasCustomPrompt="1"/>
          </p:nvPr>
        </p:nvSpPr>
        <p:spPr>
          <a:xfrm>
            <a:off x="511444" y="278142"/>
            <a:ext cx="9607916" cy="1097314"/>
          </a:xfrm>
        </p:spPr>
        <p:txBody>
          <a:bodyPr/>
          <a:lstStyle/>
          <a:p>
            <a:r>
              <a:rPr lang="ru-RU" dirty="0"/>
              <a:t>Заголовок слайда</a:t>
            </a:r>
          </a:p>
        </p:txBody>
      </p:sp>
      <p:pic>
        <p:nvPicPr>
          <p:cNvPr id="11" name="Рисунок 10">
            <a:extLst>
              <a:ext uri="{FF2B5EF4-FFF2-40B4-BE49-F238E27FC236}">
                <a16:creationId xmlns:a16="http://schemas.microsoft.com/office/drawing/2014/main" id="{8B5DBB59-4EA0-CFD6-A55F-EB1EAD3F2D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8" name="Объект 2">
            <a:extLst>
              <a:ext uri="{FF2B5EF4-FFF2-40B4-BE49-F238E27FC236}">
                <a16:creationId xmlns:a16="http://schemas.microsoft.com/office/drawing/2014/main" id="{8EE196AD-0057-AA8F-3AF8-AFB39BCC053F}"/>
              </a:ext>
            </a:extLst>
          </p:cNvPr>
          <p:cNvSpPr>
            <a:spLocks noGrp="1"/>
          </p:cNvSpPr>
          <p:nvPr>
            <p:ph sz="half" idx="14" hasCustomPrompt="1"/>
          </p:nvPr>
        </p:nvSpPr>
        <p:spPr>
          <a:xfrm>
            <a:off x="511444" y="2168977"/>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9" name="Объект 2">
            <a:extLst>
              <a:ext uri="{FF2B5EF4-FFF2-40B4-BE49-F238E27FC236}">
                <a16:creationId xmlns:a16="http://schemas.microsoft.com/office/drawing/2014/main" id="{4FFEC4E8-2893-8646-F73D-771B991D1682}"/>
              </a:ext>
            </a:extLst>
          </p:cNvPr>
          <p:cNvSpPr>
            <a:spLocks noGrp="1"/>
          </p:cNvSpPr>
          <p:nvPr>
            <p:ph sz="half" idx="15" hasCustomPrompt="1"/>
          </p:nvPr>
        </p:nvSpPr>
        <p:spPr>
          <a:xfrm>
            <a:off x="6172200" y="2162191"/>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11A1CF92-1843-5E47-9FBB-AF437807EEAB}"/>
              </a:ext>
            </a:extLst>
          </p:cNvPr>
          <p:cNvSpPr>
            <a:spLocks noGrp="1"/>
          </p:cNvSpPr>
          <p:nvPr>
            <p:ph type="dt" sz="half" idx="16"/>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FCEA0C7D-4B9A-A776-7FE0-183715569D6E}"/>
              </a:ext>
            </a:extLst>
          </p:cNvPr>
          <p:cNvSpPr>
            <a:spLocks noGrp="1"/>
          </p:cNvSpPr>
          <p:nvPr>
            <p:ph type="ftr" sz="quarter" idx="17"/>
          </p:nvPr>
        </p:nvSpPr>
        <p:spPr/>
        <p:txBody>
          <a:bodyPr/>
          <a:lstStyle/>
          <a:p>
            <a:r>
              <a:rPr lang="ru-RU"/>
              <a:t>Департамент</a:t>
            </a:r>
            <a:r>
              <a:rPr lang="en-US"/>
              <a:t>/</a:t>
            </a:r>
            <a:r>
              <a:rPr lang="ru-RU"/>
              <a:t>подразделение</a:t>
            </a:r>
            <a:endParaRPr lang="ru-RU" dirty="0"/>
          </a:p>
        </p:txBody>
      </p:sp>
      <p:sp>
        <p:nvSpPr>
          <p:cNvPr id="6" name="Номер слайда 5">
            <a:extLst>
              <a:ext uri="{FF2B5EF4-FFF2-40B4-BE49-F238E27FC236}">
                <a16:creationId xmlns:a16="http://schemas.microsoft.com/office/drawing/2014/main" id="{BBC92667-EA76-9FFA-568F-B92D7C6C4CC0}"/>
              </a:ext>
            </a:extLst>
          </p:cNvPr>
          <p:cNvSpPr>
            <a:spLocks noGrp="1"/>
          </p:cNvSpPr>
          <p:nvPr>
            <p:ph type="sldNum" sz="quarter" idx="18"/>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FA3A21BC-1972-0FBE-63B9-258B61E7B58A}"/>
              </a:ext>
            </a:extLst>
          </p:cNvPr>
          <p:cNvSpPr>
            <a:spLocks noGrp="1"/>
          </p:cNvSpPr>
          <p:nvPr>
            <p:ph type="body" sz="quarter" idx="19"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519200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Изображения с текстовыми блоками">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1A47C4DB-C298-065C-6DCC-ED5D24AD1244}"/>
              </a:ext>
            </a:extLst>
          </p:cNvPr>
          <p:cNvSpPr>
            <a:spLocks noGrp="1"/>
          </p:cNvSpPr>
          <p:nvPr>
            <p:ph type="body" idx="13" hasCustomPrompt="1"/>
          </p:nvPr>
        </p:nvSpPr>
        <p:spPr>
          <a:xfrm>
            <a:off x="778731"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0" name="Текст 2">
            <a:extLst>
              <a:ext uri="{FF2B5EF4-FFF2-40B4-BE49-F238E27FC236}">
                <a16:creationId xmlns:a16="http://schemas.microsoft.com/office/drawing/2014/main" id="{726010C4-F57E-2503-F6B5-82EBE5B06B93}"/>
              </a:ext>
            </a:extLst>
          </p:cNvPr>
          <p:cNvSpPr>
            <a:spLocks noGrp="1"/>
          </p:cNvSpPr>
          <p:nvPr>
            <p:ph type="body" idx="14" hasCustomPrompt="1"/>
          </p:nvPr>
        </p:nvSpPr>
        <p:spPr>
          <a:xfrm>
            <a:off x="8035316"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1" name="Текст 2">
            <a:extLst>
              <a:ext uri="{FF2B5EF4-FFF2-40B4-BE49-F238E27FC236}">
                <a16:creationId xmlns:a16="http://schemas.microsoft.com/office/drawing/2014/main" id="{03288AC6-D836-AEC9-1A7A-A6899C21DB30}"/>
              </a:ext>
            </a:extLst>
          </p:cNvPr>
          <p:cNvSpPr>
            <a:spLocks noGrp="1"/>
          </p:cNvSpPr>
          <p:nvPr>
            <p:ph type="body" idx="15" hasCustomPrompt="1"/>
          </p:nvPr>
        </p:nvSpPr>
        <p:spPr>
          <a:xfrm>
            <a:off x="4424016" y="3975634"/>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3" name="Рисунок 9">
            <a:extLst>
              <a:ext uri="{FF2B5EF4-FFF2-40B4-BE49-F238E27FC236}">
                <a16:creationId xmlns:a16="http://schemas.microsoft.com/office/drawing/2014/main" id="{29489AA9-6B34-1C36-972E-3A52D13E0538}"/>
              </a:ext>
            </a:extLst>
          </p:cNvPr>
          <p:cNvSpPr>
            <a:spLocks noGrp="1"/>
          </p:cNvSpPr>
          <p:nvPr>
            <p:ph type="pic" sz="quarter" idx="16" hasCustomPrompt="1"/>
          </p:nvPr>
        </p:nvSpPr>
        <p:spPr>
          <a:xfrm>
            <a:off x="688006" y="3749749"/>
            <a:ext cx="3603673" cy="2460551"/>
          </a:xfrm>
        </p:spPr>
        <p:txBody>
          <a:bodyPr/>
          <a:lstStyle>
            <a:lvl1pPr>
              <a:defRPr sz="2000">
                <a:solidFill>
                  <a:schemeClr val="tx2"/>
                </a:solidFill>
              </a:defRPr>
            </a:lvl1pPr>
          </a:lstStyle>
          <a:p>
            <a:r>
              <a:rPr lang="ru-RU" dirty="0"/>
              <a:t>Изображение</a:t>
            </a:r>
          </a:p>
        </p:txBody>
      </p:sp>
      <p:sp>
        <p:nvSpPr>
          <p:cNvPr id="14" name="Рисунок 9">
            <a:extLst>
              <a:ext uri="{FF2B5EF4-FFF2-40B4-BE49-F238E27FC236}">
                <a16:creationId xmlns:a16="http://schemas.microsoft.com/office/drawing/2014/main" id="{0A798F73-C008-624F-FFAB-E922EB0FCC46}"/>
              </a:ext>
            </a:extLst>
          </p:cNvPr>
          <p:cNvSpPr>
            <a:spLocks noGrp="1"/>
          </p:cNvSpPr>
          <p:nvPr>
            <p:ph type="pic" sz="quarter" idx="17" hasCustomPrompt="1"/>
          </p:nvPr>
        </p:nvSpPr>
        <p:spPr>
          <a:xfrm>
            <a:off x="7940357" y="3759374"/>
            <a:ext cx="3603673" cy="2460551"/>
          </a:xfrm>
        </p:spPr>
        <p:txBody>
          <a:bodyPr/>
          <a:lstStyle>
            <a:lvl1pPr>
              <a:defRPr sz="2000">
                <a:solidFill>
                  <a:schemeClr val="tx2"/>
                </a:solidFill>
              </a:defRPr>
            </a:lvl1pPr>
          </a:lstStyle>
          <a:p>
            <a:r>
              <a:rPr lang="ru-RU" dirty="0"/>
              <a:t>Изображение</a:t>
            </a:r>
          </a:p>
        </p:txBody>
      </p:sp>
      <p:sp>
        <p:nvSpPr>
          <p:cNvPr id="15" name="Рисунок 9">
            <a:extLst>
              <a:ext uri="{FF2B5EF4-FFF2-40B4-BE49-F238E27FC236}">
                <a16:creationId xmlns:a16="http://schemas.microsoft.com/office/drawing/2014/main" id="{40CC81C0-A202-15EE-A077-090B328279EA}"/>
              </a:ext>
            </a:extLst>
          </p:cNvPr>
          <p:cNvSpPr>
            <a:spLocks noGrp="1"/>
          </p:cNvSpPr>
          <p:nvPr>
            <p:ph type="pic" sz="quarter" idx="18" hasCustomPrompt="1"/>
          </p:nvPr>
        </p:nvSpPr>
        <p:spPr>
          <a:xfrm>
            <a:off x="4319100" y="1230472"/>
            <a:ext cx="3603673" cy="2460551"/>
          </a:xfrm>
          <a:effectLst>
            <a:softEdge rad="0"/>
          </a:effectLst>
        </p:spPr>
        <p:txBody>
          <a:bodyPr/>
          <a:lstStyle>
            <a:lvl1pPr>
              <a:defRPr sz="2000">
                <a:solidFill>
                  <a:schemeClr val="tx2"/>
                </a:solidFill>
              </a:defRPr>
            </a:lvl1pPr>
          </a:lstStyle>
          <a:p>
            <a:r>
              <a:rPr lang="ru-RU" dirty="0"/>
              <a:t>Изображение</a:t>
            </a:r>
          </a:p>
        </p:txBody>
      </p:sp>
      <p:sp>
        <p:nvSpPr>
          <p:cNvPr id="19" name="Текст 18">
            <a:extLst>
              <a:ext uri="{FF2B5EF4-FFF2-40B4-BE49-F238E27FC236}">
                <a16:creationId xmlns:a16="http://schemas.microsoft.com/office/drawing/2014/main" id="{327BF004-E7C8-2ABE-5EAD-46811301292D}"/>
              </a:ext>
            </a:extLst>
          </p:cNvPr>
          <p:cNvSpPr>
            <a:spLocks noGrp="1"/>
          </p:cNvSpPr>
          <p:nvPr>
            <p:ph type="body" sz="quarter" idx="19"/>
          </p:nvPr>
        </p:nvSpPr>
        <p:spPr>
          <a:xfrm>
            <a:off x="779463"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0" name="Текст 18">
            <a:extLst>
              <a:ext uri="{FF2B5EF4-FFF2-40B4-BE49-F238E27FC236}">
                <a16:creationId xmlns:a16="http://schemas.microsoft.com/office/drawing/2014/main" id="{F81C7BF1-7B62-07D5-8748-479000783C6E}"/>
              </a:ext>
            </a:extLst>
          </p:cNvPr>
          <p:cNvSpPr>
            <a:spLocks noGrp="1"/>
          </p:cNvSpPr>
          <p:nvPr>
            <p:ph type="body" sz="quarter" idx="20"/>
          </p:nvPr>
        </p:nvSpPr>
        <p:spPr>
          <a:xfrm>
            <a:off x="8032480"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1" name="Текст 18">
            <a:extLst>
              <a:ext uri="{FF2B5EF4-FFF2-40B4-BE49-F238E27FC236}">
                <a16:creationId xmlns:a16="http://schemas.microsoft.com/office/drawing/2014/main" id="{3B7121D3-12F1-527C-771F-F1EE7FB8EC52}"/>
              </a:ext>
            </a:extLst>
          </p:cNvPr>
          <p:cNvSpPr>
            <a:spLocks noGrp="1"/>
          </p:cNvSpPr>
          <p:nvPr>
            <p:ph type="body" sz="quarter" idx="21"/>
          </p:nvPr>
        </p:nvSpPr>
        <p:spPr>
          <a:xfrm>
            <a:off x="4411223" y="4931782"/>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2" name="Заголовок 1">
            <a:extLst>
              <a:ext uri="{FF2B5EF4-FFF2-40B4-BE49-F238E27FC236}">
                <a16:creationId xmlns:a16="http://schemas.microsoft.com/office/drawing/2014/main" id="{7CF8E8A7-61A3-6538-7F2F-1F628097E7EA}"/>
              </a:ext>
            </a:extLst>
          </p:cNvPr>
          <p:cNvSpPr>
            <a:spLocks noGrp="1"/>
          </p:cNvSpPr>
          <p:nvPr>
            <p:ph type="title" hasCustomPrompt="1"/>
          </p:nvPr>
        </p:nvSpPr>
        <p:spPr>
          <a:xfrm>
            <a:off x="511444" y="278142"/>
            <a:ext cx="9623156" cy="755185"/>
          </a:xfrm>
        </p:spPr>
        <p:txBody>
          <a:bodyPr/>
          <a:lstStyle/>
          <a:p>
            <a:r>
              <a:rPr lang="ru-RU" dirty="0"/>
              <a:t>Заголовок слайда</a:t>
            </a:r>
          </a:p>
        </p:txBody>
      </p:sp>
      <p:pic>
        <p:nvPicPr>
          <p:cNvPr id="6" name="Рисунок 5">
            <a:extLst>
              <a:ext uri="{FF2B5EF4-FFF2-40B4-BE49-F238E27FC236}">
                <a16:creationId xmlns:a16="http://schemas.microsoft.com/office/drawing/2014/main" id="{F6E1D7F0-9F49-3FCE-16DA-131FE5DE1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3BB86D9A-55B2-798A-95B5-1F086D3CB3D6}"/>
              </a:ext>
            </a:extLst>
          </p:cNvPr>
          <p:cNvSpPr>
            <a:spLocks noGrp="1"/>
          </p:cNvSpPr>
          <p:nvPr>
            <p:ph type="dt" sz="half" idx="22"/>
          </p:nvPr>
        </p:nvSpPr>
        <p:spPr/>
        <p:txBody>
          <a:bodyPr/>
          <a:lstStyle/>
          <a:p>
            <a:r>
              <a:rPr lang="ru-RU"/>
              <a:t>10.07.2023</a:t>
            </a:r>
            <a:endParaRPr lang="ru-RU" dirty="0"/>
          </a:p>
        </p:txBody>
      </p:sp>
      <p:sp>
        <p:nvSpPr>
          <p:cNvPr id="3" name="Нижний колонтитул 2">
            <a:extLst>
              <a:ext uri="{FF2B5EF4-FFF2-40B4-BE49-F238E27FC236}">
                <a16:creationId xmlns:a16="http://schemas.microsoft.com/office/drawing/2014/main" id="{F5CE2754-EC70-481A-0BA2-E3751CE20BC0}"/>
              </a:ext>
            </a:extLst>
          </p:cNvPr>
          <p:cNvSpPr>
            <a:spLocks noGrp="1"/>
          </p:cNvSpPr>
          <p:nvPr>
            <p:ph type="ftr" sz="quarter" idx="23"/>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2FD4F25B-D800-5865-71CE-DE622E5D7182}"/>
              </a:ext>
            </a:extLst>
          </p:cNvPr>
          <p:cNvSpPr>
            <a:spLocks noGrp="1"/>
          </p:cNvSpPr>
          <p:nvPr>
            <p:ph type="sldNum" sz="quarter" idx="24"/>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947C33E9-E289-540D-3D10-2439C4D78548}"/>
              </a:ext>
            </a:extLst>
          </p:cNvPr>
          <p:cNvSpPr>
            <a:spLocks noGrp="1"/>
          </p:cNvSpPr>
          <p:nvPr>
            <p:ph type="body" sz="quarter" idx="25"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60198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Объект с текстовым блоко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C0468E-EABD-6891-76EC-CC6AE8312269}"/>
              </a:ext>
            </a:extLst>
          </p:cNvPr>
          <p:cNvSpPr>
            <a:spLocks noGrp="1"/>
          </p:cNvSpPr>
          <p:nvPr>
            <p:ph idx="1"/>
          </p:nvPr>
        </p:nvSpPr>
        <p:spPr>
          <a:xfrm>
            <a:off x="5183188" y="1069383"/>
            <a:ext cx="6497368" cy="511048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7" name="Заголовок 1">
            <a:extLst>
              <a:ext uri="{FF2B5EF4-FFF2-40B4-BE49-F238E27FC236}">
                <a16:creationId xmlns:a16="http://schemas.microsoft.com/office/drawing/2014/main" id="{024E9D75-3426-8E38-5119-F706E947B064}"/>
              </a:ext>
            </a:extLst>
          </p:cNvPr>
          <p:cNvSpPr>
            <a:spLocks noGrp="1"/>
          </p:cNvSpPr>
          <p:nvPr>
            <p:ph type="title" hasCustomPrompt="1"/>
          </p:nvPr>
        </p:nvSpPr>
        <p:spPr>
          <a:xfrm>
            <a:off x="509858" y="340964"/>
            <a:ext cx="4260581" cy="1038386"/>
          </a:xfrm>
        </p:spPr>
        <p:txBody>
          <a:bodyPr anchor="b"/>
          <a:lstStyle>
            <a:lvl1pPr>
              <a:defRPr sz="3200"/>
            </a:lvl1pPr>
          </a:lstStyle>
          <a:p>
            <a:r>
              <a:rPr lang="ru-RU" dirty="0"/>
              <a:t>Заголовок слайда</a:t>
            </a:r>
          </a:p>
        </p:txBody>
      </p:sp>
      <p:pic>
        <p:nvPicPr>
          <p:cNvPr id="9" name="Рисунок 8">
            <a:extLst>
              <a:ext uri="{FF2B5EF4-FFF2-40B4-BE49-F238E27FC236}">
                <a16:creationId xmlns:a16="http://schemas.microsoft.com/office/drawing/2014/main" id="{A093A6EA-677F-A74A-6A66-8448268460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Объект 2">
            <a:extLst>
              <a:ext uri="{FF2B5EF4-FFF2-40B4-BE49-F238E27FC236}">
                <a16:creationId xmlns:a16="http://schemas.microsoft.com/office/drawing/2014/main" id="{08396D87-EFE4-D831-41C2-E00C02DC5319}"/>
              </a:ext>
            </a:extLst>
          </p:cNvPr>
          <p:cNvSpPr>
            <a:spLocks noGrp="1"/>
          </p:cNvSpPr>
          <p:nvPr>
            <p:ph sz="half" idx="13" hasCustomPrompt="1"/>
          </p:nvPr>
        </p:nvSpPr>
        <p:spPr>
          <a:xfrm>
            <a:off x="511444" y="1683017"/>
            <a:ext cx="4258995" cy="4493946"/>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93AAC319-8FB9-2F8E-2C00-3E9DC57E1C76}"/>
              </a:ext>
            </a:extLst>
          </p:cNvPr>
          <p:cNvSpPr>
            <a:spLocks noGrp="1"/>
          </p:cNvSpPr>
          <p:nvPr>
            <p:ph type="dt" sz="half" idx="14"/>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6134D022-4EFC-6C07-117D-42E832659BC2}"/>
              </a:ext>
            </a:extLst>
          </p:cNvPr>
          <p:cNvSpPr>
            <a:spLocks noGrp="1"/>
          </p:cNvSpPr>
          <p:nvPr>
            <p:ph type="ftr" sz="quarter" idx="15"/>
          </p:nvPr>
        </p:nvSpPr>
        <p:spPr/>
        <p:txBody>
          <a:bodyPr/>
          <a:lstStyle/>
          <a:p>
            <a:r>
              <a:rPr lang="ru-RU"/>
              <a:t>Департамент</a:t>
            </a:r>
            <a:r>
              <a:rPr lang="en-US"/>
              <a:t>/</a:t>
            </a:r>
            <a:r>
              <a:rPr lang="ru-RU"/>
              <a:t>подразделение</a:t>
            </a:r>
            <a:endParaRPr lang="ru-RU" dirty="0"/>
          </a:p>
        </p:txBody>
      </p:sp>
      <p:sp>
        <p:nvSpPr>
          <p:cNvPr id="5" name="Номер слайда 4">
            <a:extLst>
              <a:ext uri="{FF2B5EF4-FFF2-40B4-BE49-F238E27FC236}">
                <a16:creationId xmlns:a16="http://schemas.microsoft.com/office/drawing/2014/main" id="{ADEA6A25-4D79-D59B-509D-2F679E10AD68}"/>
              </a:ext>
            </a:extLst>
          </p:cNvPr>
          <p:cNvSpPr>
            <a:spLocks noGrp="1"/>
          </p:cNvSpPr>
          <p:nvPr>
            <p:ph type="sldNum" sz="quarter" idx="16"/>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0C7E7AF-F035-BD23-8B05-0C38D9E3E77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816272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Рисунок с текстовым бло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8C2F5-B054-CC25-77C4-1DDA3ADE7508}"/>
              </a:ext>
            </a:extLst>
          </p:cNvPr>
          <p:cNvSpPr>
            <a:spLocks noGrp="1"/>
          </p:cNvSpPr>
          <p:nvPr>
            <p:ph type="title" hasCustomPrompt="1"/>
          </p:nvPr>
        </p:nvSpPr>
        <p:spPr>
          <a:xfrm>
            <a:off x="509858" y="340964"/>
            <a:ext cx="5162522" cy="1038386"/>
          </a:xfrm>
        </p:spPr>
        <p:txBody>
          <a:bodyPr anchor="b"/>
          <a:lstStyle>
            <a:lvl1pPr>
              <a:defRPr sz="3200"/>
            </a:lvl1pPr>
          </a:lstStyle>
          <a:p>
            <a:r>
              <a:rPr lang="ru-RU" dirty="0"/>
              <a:t>Заголовок</a:t>
            </a:r>
            <a:br>
              <a:rPr lang="ru-RU" dirty="0"/>
            </a:br>
            <a:r>
              <a:rPr lang="ru-RU" dirty="0"/>
              <a:t>слайда</a:t>
            </a:r>
          </a:p>
        </p:txBody>
      </p:sp>
      <p:sp>
        <p:nvSpPr>
          <p:cNvPr id="3" name="Рисунок 2">
            <a:extLst>
              <a:ext uri="{FF2B5EF4-FFF2-40B4-BE49-F238E27FC236}">
                <a16:creationId xmlns:a16="http://schemas.microsoft.com/office/drawing/2014/main" id="{34D399E0-0D47-3034-FBE8-48542CCD82CF}"/>
              </a:ext>
            </a:extLst>
          </p:cNvPr>
          <p:cNvSpPr>
            <a:spLocks noGrp="1"/>
          </p:cNvSpPr>
          <p:nvPr>
            <p:ph type="pic" idx="1" hasCustomPrompt="1"/>
          </p:nvPr>
        </p:nvSpPr>
        <p:spPr>
          <a:xfrm>
            <a:off x="6096000" y="1069383"/>
            <a:ext cx="5496732" cy="5111411"/>
          </a:xfrm>
        </p:spPr>
        <p:txBody>
          <a:bodyPr>
            <a:normAutofit/>
          </a:bodyPr>
          <a:lstStyle>
            <a:lvl1pPr marL="457200" indent="-457200">
              <a:buFont typeface="Arial" panose="020B0604020202020204" pitchFamily="34" charset="0"/>
              <a:buChar char="•"/>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Изображение</a:t>
            </a:r>
          </a:p>
        </p:txBody>
      </p:sp>
      <p:sp>
        <p:nvSpPr>
          <p:cNvPr id="5" name="Текст 2">
            <a:extLst>
              <a:ext uri="{FF2B5EF4-FFF2-40B4-BE49-F238E27FC236}">
                <a16:creationId xmlns:a16="http://schemas.microsoft.com/office/drawing/2014/main" id="{8B699EEB-57C1-6364-9667-CC6784F2EA19}"/>
              </a:ext>
            </a:extLst>
          </p:cNvPr>
          <p:cNvSpPr>
            <a:spLocks noGrp="1"/>
          </p:cNvSpPr>
          <p:nvPr>
            <p:ph type="body" idx="13" hasCustomPrompt="1"/>
          </p:nvPr>
        </p:nvSpPr>
        <p:spPr>
          <a:xfrm>
            <a:off x="509858" y="1472339"/>
            <a:ext cx="5160935" cy="557939"/>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pic>
        <p:nvPicPr>
          <p:cNvPr id="10" name="Рисунок 9">
            <a:extLst>
              <a:ext uri="{FF2B5EF4-FFF2-40B4-BE49-F238E27FC236}">
                <a16:creationId xmlns:a16="http://schemas.microsoft.com/office/drawing/2014/main" id="{7BD13D78-7326-FF09-FB9C-09FC215DA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9" name="Объект 2">
            <a:extLst>
              <a:ext uri="{FF2B5EF4-FFF2-40B4-BE49-F238E27FC236}">
                <a16:creationId xmlns:a16="http://schemas.microsoft.com/office/drawing/2014/main" id="{E7B43792-E599-C762-1C88-C0DA9616EAE9}"/>
              </a:ext>
            </a:extLst>
          </p:cNvPr>
          <p:cNvSpPr>
            <a:spLocks noGrp="1"/>
          </p:cNvSpPr>
          <p:nvPr>
            <p:ph sz="half" idx="17" hasCustomPrompt="1"/>
          </p:nvPr>
        </p:nvSpPr>
        <p:spPr>
          <a:xfrm>
            <a:off x="511444" y="2119435"/>
            <a:ext cx="5159349" cy="4057527"/>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A35B58DF-776E-B721-8CE0-6D6EB6BDC031}"/>
              </a:ext>
            </a:extLst>
          </p:cNvPr>
          <p:cNvSpPr>
            <a:spLocks noGrp="1"/>
          </p:cNvSpPr>
          <p:nvPr>
            <p:ph type="dt" sz="half" idx="18"/>
          </p:nvPr>
        </p:nvSpPr>
        <p:spPr/>
        <p:txBody>
          <a:bodyPr/>
          <a:lstStyle/>
          <a:p>
            <a:r>
              <a:rPr lang="ru-RU"/>
              <a:t>10.07.2023</a:t>
            </a:r>
            <a:endParaRPr lang="ru-RU" dirty="0"/>
          </a:p>
        </p:txBody>
      </p:sp>
      <p:sp>
        <p:nvSpPr>
          <p:cNvPr id="6" name="Нижний колонтитул 5">
            <a:extLst>
              <a:ext uri="{FF2B5EF4-FFF2-40B4-BE49-F238E27FC236}">
                <a16:creationId xmlns:a16="http://schemas.microsoft.com/office/drawing/2014/main" id="{CD67B813-5469-DB2E-0C89-6191928A390D}"/>
              </a:ext>
            </a:extLst>
          </p:cNvPr>
          <p:cNvSpPr>
            <a:spLocks noGrp="1"/>
          </p:cNvSpPr>
          <p:nvPr>
            <p:ph type="ftr" sz="quarter" idx="19"/>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F0D7C488-B6A0-A6DD-053B-125E7275E624}"/>
              </a:ext>
            </a:extLst>
          </p:cNvPr>
          <p:cNvSpPr>
            <a:spLocks noGrp="1"/>
          </p:cNvSpPr>
          <p:nvPr>
            <p:ph type="sldNum" sz="quarter" idx="20"/>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7D3D001-80FB-3076-180D-7426119ABDEF}"/>
              </a:ext>
            </a:extLst>
          </p:cNvPr>
          <p:cNvSpPr>
            <a:spLocks noGrp="1"/>
          </p:cNvSpPr>
          <p:nvPr>
            <p:ph type="body" sz="quarter" idx="21"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61045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95ED6-6050-C56F-8320-CB89BC40A4ED}"/>
              </a:ext>
            </a:extLst>
          </p:cNvPr>
          <p:cNvSpPr>
            <a:spLocks noGrp="1"/>
          </p:cNvSpPr>
          <p:nvPr>
            <p:ph type="title" hasCustomPrompt="1"/>
          </p:nvPr>
        </p:nvSpPr>
        <p:spPr/>
        <p:txBody>
          <a:bodyPr/>
          <a:lstStyle/>
          <a:p>
            <a:r>
              <a:rPr lang="ru-RU" dirty="0"/>
              <a:t>Заголовок слайда</a:t>
            </a:r>
          </a:p>
        </p:txBody>
      </p:sp>
      <p:pic>
        <p:nvPicPr>
          <p:cNvPr id="7" name="Рисунок 6">
            <a:extLst>
              <a:ext uri="{FF2B5EF4-FFF2-40B4-BE49-F238E27FC236}">
                <a16:creationId xmlns:a16="http://schemas.microsoft.com/office/drawing/2014/main" id="{C4ADFA35-CE36-1079-649B-093004271E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3" name="Дата 2">
            <a:extLst>
              <a:ext uri="{FF2B5EF4-FFF2-40B4-BE49-F238E27FC236}">
                <a16:creationId xmlns:a16="http://schemas.microsoft.com/office/drawing/2014/main" id="{0B7A3DA7-104A-B1E6-A835-A6A4D4482528}"/>
              </a:ext>
            </a:extLst>
          </p:cNvPr>
          <p:cNvSpPr>
            <a:spLocks noGrp="1"/>
          </p:cNvSpPr>
          <p:nvPr>
            <p:ph type="dt" sz="half" idx="10"/>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F4F85F35-9AEE-83BD-C82C-A7EE7B71C610}"/>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8" name="Номер слайда 7">
            <a:extLst>
              <a:ext uri="{FF2B5EF4-FFF2-40B4-BE49-F238E27FC236}">
                <a16:creationId xmlns:a16="http://schemas.microsoft.com/office/drawing/2014/main" id="{A93469BA-52F6-7533-0324-4E9C1C28F7B2}"/>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FBE23DE3-B28D-F0C8-7290-F3E0114AD701}"/>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699050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7142F5E-EFB4-5C2C-3D97-F838A89F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2EB0236-B029-38E5-ECA7-9E1A1A7AC5AF}"/>
              </a:ext>
            </a:extLst>
          </p:cNvPr>
          <p:cNvSpPr>
            <a:spLocks noGrp="1"/>
          </p:cNvSpPr>
          <p:nvPr>
            <p:ph type="dt" sz="half" idx="10"/>
          </p:nvPr>
        </p:nvSpPr>
        <p:spPr/>
        <p:txBody>
          <a:bodyPr/>
          <a:lstStyle/>
          <a:p>
            <a:r>
              <a:rPr lang="ru-RU"/>
              <a:t>10.07.2023</a:t>
            </a:r>
            <a:endParaRPr lang="ru-RU" dirty="0"/>
          </a:p>
        </p:txBody>
      </p:sp>
      <p:sp>
        <p:nvSpPr>
          <p:cNvPr id="3" name="Нижний колонтитул 2">
            <a:extLst>
              <a:ext uri="{FF2B5EF4-FFF2-40B4-BE49-F238E27FC236}">
                <a16:creationId xmlns:a16="http://schemas.microsoft.com/office/drawing/2014/main" id="{56E215AD-0A22-D118-F1E2-25093E8850DC}"/>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03728970-17D1-7C11-F3EF-40951B2C03C0}"/>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A3D4D19C-F0C5-57D8-6222-498EADB32C7E}"/>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63104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B494B8-3244-2200-478E-026B3467A44B}"/>
              </a:ext>
            </a:extLst>
          </p:cNvPr>
          <p:cNvSpPr>
            <a:spLocks noGrp="1"/>
          </p:cNvSpPr>
          <p:nvPr>
            <p:ph type="title"/>
          </p:nvPr>
        </p:nvSpPr>
        <p:spPr/>
        <p:txBody>
          <a:bodyPr/>
          <a:lstStyle/>
          <a:p>
            <a:r>
              <a:rPr lang="ru-RU"/>
              <a:t>Образец заголовка</a:t>
            </a:r>
            <a:endParaRPr lang="ru-RU" dirty="0"/>
          </a:p>
        </p:txBody>
      </p:sp>
      <p:sp>
        <p:nvSpPr>
          <p:cNvPr id="3" name="Объект 2">
            <a:extLst>
              <a:ext uri="{FF2B5EF4-FFF2-40B4-BE49-F238E27FC236}">
                <a16:creationId xmlns:a16="http://schemas.microsoft.com/office/drawing/2014/main" id="{7BAE4DC1-BA27-0BC4-1D20-EB2FE72887BC}"/>
              </a:ext>
            </a:extLst>
          </p:cNvPr>
          <p:cNvSpPr>
            <a:spLocks noGrp="1"/>
          </p:cNvSpPr>
          <p:nvPr>
            <p:ph sz="half" idx="1"/>
          </p:nvPr>
        </p:nvSpPr>
        <p:spPr>
          <a:xfrm>
            <a:off x="293510" y="1064795"/>
            <a:ext cx="5726290" cy="51121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Объект 3">
            <a:extLst>
              <a:ext uri="{FF2B5EF4-FFF2-40B4-BE49-F238E27FC236}">
                <a16:creationId xmlns:a16="http://schemas.microsoft.com/office/drawing/2014/main" id="{F968C244-BD44-18A9-C87F-E38630C3854A}"/>
              </a:ext>
            </a:extLst>
          </p:cNvPr>
          <p:cNvSpPr>
            <a:spLocks noGrp="1"/>
          </p:cNvSpPr>
          <p:nvPr>
            <p:ph sz="half" idx="2"/>
          </p:nvPr>
        </p:nvSpPr>
        <p:spPr>
          <a:xfrm>
            <a:off x="6172199" y="1064796"/>
            <a:ext cx="5714999" cy="51121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Прямоугольник 7">
            <a:extLst>
              <a:ext uri="{FF2B5EF4-FFF2-40B4-BE49-F238E27FC236}">
                <a16:creationId xmlns:a16="http://schemas.microsoft.com/office/drawing/2014/main" id="{6B6CCA65-B7C0-C333-C48A-26C4E6E289CA}"/>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3">
            <a:extLst>
              <a:ext uri="{FF2B5EF4-FFF2-40B4-BE49-F238E27FC236}">
                <a16:creationId xmlns:a16="http://schemas.microsoft.com/office/drawing/2014/main" id="{9171D403-BC76-5DF8-8689-EBBAC1575F1E}"/>
              </a:ext>
            </a:extLst>
          </p:cNvPr>
          <p:cNvSpPr>
            <a:spLocks noGrp="1"/>
          </p:cNvSpPr>
          <p:nvPr>
            <p:ph type="dt" sz="half" idx="10"/>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2" name="Номер слайда 5">
            <a:extLst>
              <a:ext uri="{FF2B5EF4-FFF2-40B4-BE49-F238E27FC236}">
                <a16:creationId xmlns:a16="http://schemas.microsoft.com/office/drawing/2014/main" id="{11705027-A13A-28B9-78B7-202791D80A41}"/>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3" name="Нижний колонтитул 4">
            <a:extLst>
              <a:ext uri="{FF2B5EF4-FFF2-40B4-BE49-F238E27FC236}">
                <a16:creationId xmlns:a16="http://schemas.microsoft.com/office/drawing/2014/main" id="{7E4196BD-83B9-6403-A32C-79AED4E4B862}"/>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5" name="Рисунок 4">
            <a:extLst>
              <a:ext uri="{FF2B5EF4-FFF2-40B4-BE49-F238E27FC236}">
                <a16:creationId xmlns:a16="http://schemas.microsoft.com/office/drawing/2014/main" id="{38FB7453-27AD-A31C-B22D-381E08A92BF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2555342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9" name="Заголовок 1">
            <a:extLst>
              <a:ext uri="{FF2B5EF4-FFF2-40B4-BE49-F238E27FC236}">
                <a16:creationId xmlns:a16="http://schemas.microsoft.com/office/drawing/2014/main" id="{6230FE19-B010-6309-700B-20146CFA931D}"/>
              </a:ext>
            </a:extLst>
          </p:cNvPr>
          <p:cNvSpPr>
            <a:spLocks noGrp="1"/>
          </p:cNvSpPr>
          <p:nvPr>
            <p:ph type="title" hasCustomPrompt="1"/>
          </p:nvPr>
        </p:nvSpPr>
        <p:spPr>
          <a:xfrm>
            <a:off x="1240797" y="2880343"/>
            <a:ext cx="9750156" cy="1097314"/>
          </a:xfrm>
        </p:spPr>
        <p:txBody>
          <a:bodyPr/>
          <a:lstStyle>
            <a:lvl1pPr algn="ctr">
              <a:defRPr>
                <a:solidFill>
                  <a:schemeClr val="tx1"/>
                </a:solidFill>
              </a:defRPr>
            </a:lvl1pPr>
          </a:lstStyle>
          <a:p>
            <a:r>
              <a:rPr lang="ru-RU" dirty="0"/>
              <a:t>Текст слайда</a:t>
            </a:r>
          </a:p>
        </p:txBody>
      </p:sp>
      <p:pic>
        <p:nvPicPr>
          <p:cNvPr id="3" name="Рисунок 2">
            <a:extLst>
              <a:ext uri="{FF2B5EF4-FFF2-40B4-BE49-F238E27FC236}">
                <a16:creationId xmlns:a16="http://schemas.microsoft.com/office/drawing/2014/main" id="{0C9C9AB6-B3A8-14EE-DB0E-1B6858064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EC0D41CA-B4C0-3599-FDB5-70CA9E2FDCC9}"/>
              </a:ext>
            </a:extLst>
          </p:cNvPr>
          <p:cNvSpPr>
            <a:spLocks noGrp="1"/>
          </p:cNvSpPr>
          <p:nvPr>
            <p:ph type="dt" sz="half" idx="10"/>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D55F1A4F-D215-B063-EDC0-E8721D7F916B}"/>
              </a:ext>
            </a:extLst>
          </p:cNvPr>
          <p:cNvSpPr>
            <a:spLocks noGrp="1"/>
          </p:cNvSpPr>
          <p:nvPr>
            <p:ph type="ftr" sz="quarter" idx="11"/>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7" name="Номер слайда 6">
            <a:extLst>
              <a:ext uri="{FF2B5EF4-FFF2-40B4-BE49-F238E27FC236}">
                <a16:creationId xmlns:a16="http://schemas.microsoft.com/office/drawing/2014/main" id="{58769F6B-C696-BDE4-6793-64CBF77B7893}"/>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BC2BF1F8-2546-BFE1-0536-B1E4CFB66E57}"/>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24693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5257534"/>
            <a:ext cx="12192000" cy="16004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tx1"/>
              </a:solidFill>
            </a:endParaRPr>
          </a:p>
        </p:txBody>
      </p:sp>
      <p:sp>
        <p:nvSpPr>
          <p:cNvPr id="3" name="Заголовок 1">
            <a:extLst>
              <a:ext uri="{FF2B5EF4-FFF2-40B4-BE49-F238E27FC236}">
                <a16:creationId xmlns:a16="http://schemas.microsoft.com/office/drawing/2014/main" id="{B4E00BBB-8255-C6E8-0092-61F033B82FDC}"/>
              </a:ext>
            </a:extLst>
          </p:cNvPr>
          <p:cNvSpPr>
            <a:spLocks noGrp="1"/>
          </p:cNvSpPr>
          <p:nvPr>
            <p:ph type="title" hasCustomPrompt="1"/>
          </p:nvPr>
        </p:nvSpPr>
        <p:spPr>
          <a:xfrm>
            <a:off x="1240797" y="2331686"/>
            <a:ext cx="9750156" cy="1097314"/>
          </a:xfrm>
        </p:spPr>
        <p:txBody>
          <a:bodyPr/>
          <a:lstStyle>
            <a:lvl1pPr algn="ctr">
              <a:defRPr>
                <a:solidFill>
                  <a:schemeClr val="tx1"/>
                </a:solidFill>
              </a:defRPr>
            </a:lvl1pPr>
          </a:lstStyle>
          <a:p>
            <a:r>
              <a:rPr lang="ru-RU" dirty="0"/>
              <a:t>Текст слайда</a:t>
            </a:r>
          </a:p>
        </p:txBody>
      </p:sp>
      <p:pic>
        <p:nvPicPr>
          <p:cNvPr id="8" name="Рисунок 7">
            <a:extLst>
              <a:ext uri="{FF2B5EF4-FFF2-40B4-BE49-F238E27FC236}">
                <a16:creationId xmlns:a16="http://schemas.microsoft.com/office/drawing/2014/main" id="{77D0EDE3-578E-6C52-3BF6-AFF70FD28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7956" y="287125"/>
            <a:ext cx="1180101" cy="482976"/>
          </a:xfrm>
          <a:prstGeom prst="rect">
            <a:avLst/>
          </a:prstGeom>
        </p:spPr>
      </p:pic>
      <p:pic>
        <p:nvPicPr>
          <p:cNvPr id="9" name="Рисунок 8">
            <a:extLst>
              <a:ext uri="{FF2B5EF4-FFF2-40B4-BE49-F238E27FC236}">
                <a16:creationId xmlns:a16="http://schemas.microsoft.com/office/drawing/2014/main" id="{C27AACAB-8983-7742-8BCC-11396D3BCD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8D95B50-DC9C-5ADA-D0AF-7C35D0D4291D}"/>
              </a:ext>
            </a:extLst>
          </p:cNvPr>
          <p:cNvSpPr>
            <a:spLocks noGrp="1"/>
          </p:cNvSpPr>
          <p:nvPr>
            <p:ph type="dt" sz="half" idx="10"/>
          </p:nvPr>
        </p:nvSpPr>
        <p:spPr/>
        <p:txBody>
          <a:bodyPr/>
          <a:lstStyle>
            <a:lvl1pPr>
              <a:defRPr>
                <a:solidFill>
                  <a:schemeClr val="tx1"/>
                </a:solidFill>
              </a:defRPr>
            </a:lvl1pPr>
          </a:lstStyle>
          <a:p>
            <a:r>
              <a:rPr lang="ru-RU" dirty="0"/>
              <a:t>10.07.2023</a:t>
            </a:r>
          </a:p>
        </p:txBody>
      </p:sp>
      <p:sp>
        <p:nvSpPr>
          <p:cNvPr id="5" name="Нижний колонтитул 4">
            <a:extLst>
              <a:ext uri="{FF2B5EF4-FFF2-40B4-BE49-F238E27FC236}">
                <a16:creationId xmlns:a16="http://schemas.microsoft.com/office/drawing/2014/main" id="{EA54C212-5390-302C-3E1D-24FE3C342489}"/>
              </a:ext>
            </a:extLst>
          </p:cNvPr>
          <p:cNvSpPr>
            <a:spLocks noGrp="1"/>
          </p:cNvSpPr>
          <p:nvPr>
            <p:ph type="ftr" sz="quarter" idx="11"/>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6" name="Номер слайда 5">
            <a:extLst>
              <a:ext uri="{FF2B5EF4-FFF2-40B4-BE49-F238E27FC236}">
                <a16:creationId xmlns:a16="http://schemas.microsoft.com/office/drawing/2014/main" id="{8EEDCE67-2837-4B07-978D-3C092529D54E}"/>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5DA977A5-CC16-1AEC-AE97-14F8A04C2D6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572025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1AEBECC5-6794-F37A-9894-1E6259E9BAB0}"/>
              </a:ext>
            </a:extLst>
          </p:cNvPr>
          <p:cNvSpPr>
            <a:spLocks noGrp="1"/>
          </p:cNvSpPr>
          <p:nvPr>
            <p:ph type="pic" sz="quarter" idx="11" hasCustomPrompt="1"/>
          </p:nvPr>
        </p:nvSpPr>
        <p:spPr>
          <a:xfrm>
            <a:off x="0" y="0"/>
            <a:ext cx="12192000" cy="6858000"/>
          </a:xfrm>
        </p:spPr>
        <p:txBody>
          <a:bodyPr>
            <a:normAutofit/>
          </a:bodyPr>
          <a:lstStyle>
            <a:lvl1pPr>
              <a:defRPr sz="2000">
                <a:solidFill>
                  <a:schemeClr val="tx2"/>
                </a:solidFill>
              </a:defRPr>
            </a:lvl1pPr>
          </a:lstStyle>
          <a:p>
            <a:r>
              <a:rPr lang="ru-RU" dirty="0"/>
              <a:t>Фоновое изображение</a:t>
            </a:r>
          </a:p>
        </p:txBody>
      </p:sp>
      <p:sp>
        <p:nvSpPr>
          <p:cNvPr id="2" name="Заголовок 1">
            <a:extLst>
              <a:ext uri="{FF2B5EF4-FFF2-40B4-BE49-F238E27FC236}">
                <a16:creationId xmlns:a16="http://schemas.microsoft.com/office/drawing/2014/main" id="{02747907-3C74-3581-81DA-29D6FB068C4D}"/>
              </a:ext>
            </a:extLst>
          </p:cNvPr>
          <p:cNvSpPr>
            <a:spLocks noGrp="1"/>
          </p:cNvSpPr>
          <p:nvPr>
            <p:ph type="ctrTitle" hasCustomPrompt="1"/>
          </p:nvPr>
        </p:nvSpPr>
        <p:spPr>
          <a:xfrm>
            <a:off x="511444" y="3429000"/>
            <a:ext cx="7160944" cy="1325564"/>
          </a:xfrm>
        </p:spPr>
        <p:txBody>
          <a:bodyPr anchor="b">
            <a:normAutofit/>
          </a:bodyPr>
          <a:lstStyle>
            <a:lvl1pPr algn="l">
              <a:defRPr sz="4000"/>
            </a:lvl1pPr>
          </a:lstStyle>
          <a:p>
            <a:r>
              <a:rPr lang="ru-RU" dirty="0"/>
              <a:t>Заголовок презентации</a:t>
            </a:r>
          </a:p>
        </p:txBody>
      </p:sp>
      <p:sp>
        <p:nvSpPr>
          <p:cNvPr id="3" name="Подзаголовок 2">
            <a:extLst>
              <a:ext uri="{FF2B5EF4-FFF2-40B4-BE49-F238E27FC236}">
                <a16:creationId xmlns:a16="http://schemas.microsoft.com/office/drawing/2014/main" id="{45568BBD-6918-07C9-9C96-F8188A1C0EFC}"/>
              </a:ext>
            </a:extLst>
          </p:cNvPr>
          <p:cNvSpPr>
            <a:spLocks noGrp="1"/>
          </p:cNvSpPr>
          <p:nvPr>
            <p:ph type="subTitle" idx="1" hasCustomPrompt="1"/>
          </p:nvPr>
        </p:nvSpPr>
        <p:spPr>
          <a:xfrm>
            <a:off x="511444" y="4872341"/>
            <a:ext cx="7160944" cy="51404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r>
              <a:rPr lang="en-US" dirty="0"/>
              <a:t>: </a:t>
            </a:r>
            <a:r>
              <a:rPr lang="ru-RU" dirty="0"/>
              <a:t>ФИО</a:t>
            </a:r>
          </a:p>
        </p:txBody>
      </p:sp>
      <p:sp>
        <p:nvSpPr>
          <p:cNvPr id="8" name="Рисунок 12">
            <a:extLst>
              <a:ext uri="{FF2B5EF4-FFF2-40B4-BE49-F238E27FC236}">
                <a16:creationId xmlns:a16="http://schemas.microsoft.com/office/drawing/2014/main" id="{D0EC9F22-BEFA-C1EA-7D03-1B4730A720FA}"/>
              </a:ext>
            </a:extLst>
          </p:cNvPr>
          <p:cNvSpPr>
            <a:spLocks noGrp="1"/>
          </p:cNvSpPr>
          <p:nvPr>
            <p:ph type="pic" sz="quarter" idx="10" hasCustomPrompt="1"/>
          </p:nvPr>
        </p:nvSpPr>
        <p:spPr>
          <a:xfrm>
            <a:off x="618277" y="985091"/>
            <a:ext cx="3240046" cy="1326043"/>
          </a:xfrm>
        </p:spPr>
        <p:txBody>
          <a:bodyPr/>
          <a:lstStyle>
            <a:lvl1pPr>
              <a:defRPr sz="2000">
                <a:solidFill>
                  <a:schemeClr val="tx2"/>
                </a:solidFill>
              </a:defRPr>
            </a:lvl1pPr>
          </a:lstStyle>
          <a:p>
            <a:r>
              <a:rPr lang="ru-RU" dirty="0"/>
              <a:t>Логотип</a:t>
            </a:r>
          </a:p>
        </p:txBody>
      </p:sp>
      <p:sp>
        <p:nvSpPr>
          <p:cNvPr id="4" name="Дата 3">
            <a:extLst>
              <a:ext uri="{FF2B5EF4-FFF2-40B4-BE49-F238E27FC236}">
                <a16:creationId xmlns:a16="http://schemas.microsoft.com/office/drawing/2014/main" id="{65193C4B-69A1-65BA-5FF4-1768E566BAAB}"/>
              </a:ext>
            </a:extLst>
          </p:cNvPr>
          <p:cNvSpPr>
            <a:spLocks noGrp="1"/>
          </p:cNvSpPr>
          <p:nvPr>
            <p:ph type="dt" sz="half" idx="12"/>
          </p:nvPr>
        </p:nvSpPr>
        <p:spPr/>
        <p:txBody>
          <a:bodyPr/>
          <a:lstStyle/>
          <a:p>
            <a:fld id="{C24DF68C-BBBE-4B66-A7BE-ECD8BC4E6871}" type="datetime1">
              <a:rPr lang="ru-RU" smtClean="0"/>
              <a:t>31.01.2025</a:t>
            </a:fld>
            <a:endParaRPr lang="ru-RU" dirty="0"/>
          </a:p>
        </p:txBody>
      </p:sp>
      <p:sp>
        <p:nvSpPr>
          <p:cNvPr id="7" name="Нижний колонтитул 6">
            <a:extLst>
              <a:ext uri="{FF2B5EF4-FFF2-40B4-BE49-F238E27FC236}">
                <a16:creationId xmlns:a16="http://schemas.microsoft.com/office/drawing/2014/main" id="{7789E93F-BB57-FBC7-AE3F-85FC7BAD3393}"/>
              </a:ext>
            </a:extLst>
          </p:cNvPr>
          <p:cNvSpPr>
            <a:spLocks noGrp="1"/>
          </p:cNvSpPr>
          <p:nvPr>
            <p:ph type="ftr" sz="quarter" idx="13"/>
          </p:nvPr>
        </p:nvSpPr>
        <p:spPr/>
        <p:txBody>
          <a:bodyPr/>
          <a:lstStyle/>
          <a:p>
            <a:r>
              <a:rPr lang="ru-RU"/>
              <a:t>Департамент Маркетинга</a:t>
            </a:r>
            <a:endParaRPr lang="ru-RU" dirty="0"/>
          </a:p>
        </p:txBody>
      </p:sp>
      <p:sp>
        <p:nvSpPr>
          <p:cNvPr id="10" name="Номер слайда 9">
            <a:extLst>
              <a:ext uri="{FF2B5EF4-FFF2-40B4-BE49-F238E27FC236}">
                <a16:creationId xmlns:a16="http://schemas.microsoft.com/office/drawing/2014/main" id="{A76208D3-25CF-62BC-C2CC-24676D7A45F6}"/>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9429AA50-90AD-94E3-88A4-DFDE379FBE7B}"/>
              </a:ext>
            </a:extLst>
          </p:cNvPr>
          <p:cNvSpPr>
            <a:spLocks noGrp="1"/>
          </p:cNvSpPr>
          <p:nvPr>
            <p:ph type="body" sz="quarter" idx="15" hasCustomPrompt="1"/>
          </p:nvPr>
        </p:nvSpPr>
        <p:spPr>
          <a:xfrm>
            <a:off x="511444" y="5421298"/>
            <a:ext cx="7157324" cy="713184"/>
          </a:xfrm>
        </p:spPr>
        <p:txBody>
          <a:bodyPr>
            <a:normAutofit/>
          </a:bodyPr>
          <a:lstStyle>
            <a:lvl1pPr marL="0" indent="0">
              <a:buNone/>
              <a:defRPr sz="1800">
                <a:solidFill>
                  <a:schemeClr val="tx1"/>
                </a:solidFill>
              </a:defRPr>
            </a:lvl1pPr>
          </a:lstStyle>
          <a:p>
            <a:pPr lvl="0"/>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72747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22557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accent2"/>
              </a:solidFill>
            </a:endParaRP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08768" y="471226"/>
            <a:ext cx="4815757" cy="1312431"/>
          </a:xfrm>
        </p:spPr>
        <p:txBody>
          <a:bodyPr anchor="b">
            <a:normAutofit/>
          </a:bodyPr>
          <a:lstStyle>
            <a:lvl1pPr algn="l">
              <a:lnSpc>
                <a:spcPts val="4500"/>
              </a:lnSpc>
              <a:defRPr sz="3600">
                <a:solidFill>
                  <a:schemeClr val="tx1"/>
                </a:solidFill>
              </a:defRPr>
            </a:lvl1pPr>
          </a:lstStyle>
          <a:p>
            <a:r>
              <a:rPr lang="ru-RU" dirty="0"/>
              <a:t>Заголовок</a:t>
            </a:r>
            <a:br>
              <a:rPr lang="ru-RU" dirty="0"/>
            </a:br>
            <a:r>
              <a:rPr lang="ru-RU" dirty="0"/>
              <a:t>раздела</a:t>
            </a: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0" y="2256021"/>
            <a:ext cx="12192000" cy="4601979"/>
          </a:xfrm>
        </p:spPr>
        <p:txBody>
          <a:bodyPr/>
          <a:lstStyle>
            <a:lvl1pPr>
              <a:defRPr sz="2000">
                <a:solidFill>
                  <a:schemeClr val="tx2"/>
                </a:solidFill>
              </a:defRPr>
            </a:lvl1pPr>
          </a:lstStyle>
          <a:p>
            <a:r>
              <a:rPr lang="ru-RU" dirty="0"/>
              <a:t>Изображение</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8952" y="655317"/>
            <a:ext cx="2314449" cy="944247"/>
          </a:xfrm>
          <a:prstGeom prst="rect">
            <a:avLst/>
          </a:prstGeom>
        </p:spPr>
      </p:pic>
      <p:sp>
        <p:nvSpPr>
          <p:cNvPr id="3" name="Дата 2">
            <a:extLst>
              <a:ext uri="{FF2B5EF4-FFF2-40B4-BE49-F238E27FC236}">
                <a16:creationId xmlns:a16="http://schemas.microsoft.com/office/drawing/2014/main" id="{CB0FBFC3-BAB5-D7DE-A62C-F5D5B5E4891D}"/>
              </a:ext>
            </a:extLst>
          </p:cNvPr>
          <p:cNvSpPr>
            <a:spLocks noGrp="1"/>
          </p:cNvSpPr>
          <p:nvPr>
            <p:ph type="dt" sz="half" idx="14"/>
          </p:nvPr>
        </p:nvSpPr>
        <p:spPr/>
        <p:txBody>
          <a:bodyPr/>
          <a:lstStyle>
            <a:lvl1pPr>
              <a:defRPr>
                <a:solidFill>
                  <a:schemeClr val="tx1"/>
                </a:solidFill>
              </a:defRPr>
            </a:lvl1pPr>
          </a:lstStyle>
          <a:p>
            <a:fld id="{AAB54919-3E95-4AC9-A3E3-DA52E3C1EBD5}"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D29A9224-006B-0196-535B-806641D28D3A}"/>
              </a:ext>
            </a:extLst>
          </p:cNvPr>
          <p:cNvSpPr>
            <a:spLocks noGrp="1"/>
          </p:cNvSpPr>
          <p:nvPr>
            <p:ph type="ftr" sz="quarter" idx="15"/>
          </p:nvPr>
        </p:nvSpPr>
        <p:spPr/>
        <p:txBody>
          <a:bodyPr/>
          <a:lstStyle>
            <a:lvl1pPr>
              <a:defRPr>
                <a:solidFill>
                  <a:schemeClr val="tx1"/>
                </a:solidFill>
              </a:defRPr>
            </a:lvl1pPr>
          </a:lstStyle>
          <a:p>
            <a:r>
              <a:rPr lang="ru-RU"/>
              <a:t>Департамент Маркетинга</a:t>
            </a:r>
            <a:endParaRPr lang="ru-RU" dirty="0"/>
          </a:p>
        </p:txBody>
      </p:sp>
      <p:sp>
        <p:nvSpPr>
          <p:cNvPr id="6" name="Номер слайда 5">
            <a:extLst>
              <a:ext uri="{FF2B5EF4-FFF2-40B4-BE49-F238E27FC236}">
                <a16:creationId xmlns:a16="http://schemas.microsoft.com/office/drawing/2014/main" id="{C5104871-E9D5-D4DB-526D-CCCC8493DB5C}"/>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009FDE09-9839-0357-5B34-A3312B25508D}"/>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42824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1" y="0"/>
            <a:ext cx="6096000" cy="6857999"/>
          </a:xfrm>
        </p:spPr>
        <p:txBody>
          <a:bodyPr/>
          <a:lstStyle>
            <a:lvl1pPr>
              <a:defRPr sz="2000">
                <a:solidFill>
                  <a:schemeClr val="tx2"/>
                </a:solidFill>
              </a:defRPr>
            </a:lvl1pPr>
          </a:lstStyle>
          <a:p>
            <a:r>
              <a:rPr lang="ru-RU" dirty="0"/>
              <a:t>Изображение</a:t>
            </a: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28612" y="908672"/>
            <a:ext cx="4815757" cy="1312431"/>
          </a:xfrm>
        </p:spPr>
        <p:txBody>
          <a:bodyPr anchor="b">
            <a:normAutofit/>
          </a:bodyPr>
          <a:lstStyle>
            <a:lvl1pPr algn="ctr">
              <a:lnSpc>
                <a:spcPts val="4500"/>
              </a:lnSpc>
              <a:defRPr sz="3600">
                <a:solidFill>
                  <a:schemeClr val="bg1"/>
                </a:solidFill>
              </a:defRPr>
            </a:lvl1pPr>
          </a:lstStyle>
          <a:p>
            <a:r>
              <a:rPr lang="ru-RU" dirty="0"/>
              <a:t>Заголовок</a:t>
            </a:r>
            <a:br>
              <a:rPr lang="ru-RU" dirty="0"/>
            </a:br>
            <a:r>
              <a:rPr lang="ru-RU" dirty="0"/>
              <a:t>раздела</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46713" y="1070517"/>
            <a:ext cx="2423510" cy="988742"/>
          </a:xfrm>
          <a:prstGeom prst="rect">
            <a:avLst/>
          </a:prstGeom>
        </p:spPr>
      </p:pic>
      <p:sp>
        <p:nvSpPr>
          <p:cNvPr id="3" name="Дата 2">
            <a:extLst>
              <a:ext uri="{FF2B5EF4-FFF2-40B4-BE49-F238E27FC236}">
                <a16:creationId xmlns:a16="http://schemas.microsoft.com/office/drawing/2014/main" id="{0FE38C80-9318-7402-5CBE-E34A5DD8C9F7}"/>
              </a:ext>
            </a:extLst>
          </p:cNvPr>
          <p:cNvSpPr>
            <a:spLocks noGrp="1"/>
          </p:cNvSpPr>
          <p:nvPr>
            <p:ph type="dt" sz="half" idx="14"/>
          </p:nvPr>
        </p:nvSpPr>
        <p:spPr/>
        <p:txBody>
          <a:bodyPr/>
          <a:lstStyle>
            <a:lvl1pPr>
              <a:defRPr>
                <a:solidFill>
                  <a:schemeClr val="tx1"/>
                </a:solidFill>
              </a:defRPr>
            </a:lvl1pPr>
          </a:lstStyle>
          <a:p>
            <a:fld id="{580F290F-4701-468A-9C04-59D274A8A9D1}"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795C7690-F167-E1D9-8415-EFB92CD190FF}"/>
              </a:ext>
            </a:extLst>
          </p:cNvPr>
          <p:cNvSpPr>
            <a:spLocks noGrp="1"/>
          </p:cNvSpPr>
          <p:nvPr>
            <p:ph type="ftr" sz="quarter" idx="15"/>
          </p:nvPr>
        </p:nvSpPr>
        <p:spPr/>
        <p:txBody>
          <a:bodyPr/>
          <a:lstStyle>
            <a:lvl1pPr>
              <a:defRPr>
                <a:solidFill>
                  <a:schemeClr val="tx1"/>
                </a:solidFill>
              </a:defRPr>
            </a:lvl1pPr>
          </a:lstStyle>
          <a:p>
            <a:r>
              <a:rPr lang="ru-RU"/>
              <a:t>Департамент Маркетинга</a:t>
            </a:r>
            <a:endParaRPr lang="ru-RU" dirty="0"/>
          </a:p>
        </p:txBody>
      </p:sp>
      <p:sp>
        <p:nvSpPr>
          <p:cNvPr id="7" name="Номер слайда 6">
            <a:extLst>
              <a:ext uri="{FF2B5EF4-FFF2-40B4-BE49-F238E27FC236}">
                <a16:creationId xmlns:a16="http://schemas.microsoft.com/office/drawing/2014/main" id="{2F5A3BB0-55E1-D394-E337-C7C072FDCA70}"/>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374E68B6-90BA-CA32-8CF4-5CF6FBED0EB5}"/>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537264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4" name="Дата 3">
            <a:extLst>
              <a:ext uri="{FF2B5EF4-FFF2-40B4-BE49-F238E27FC236}">
                <a16:creationId xmlns:a16="http://schemas.microsoft.com/office/drawing/2014/main" id="{997D81C0-D6BF-61A5-AE25-30F0B83E1887}"/>
              </a:ext>
            </a:extLst>
          </p:cNvPr>
          <p:cNvSpPr>
            <a:spLocks noGrp="1"/>
          </p:cNvSpPr>
          <p:nvPr>
            <p:ph type="dt" sz="half" idx="10"/>
          </p:nvPr>
        </p:nvSpPr>
        <p:spPr/>
        <p:txBody>
          <a:bodyPr/>
          <a:lstStyle/>
          <a:p>
            <a:fld id="{178B5F48-78A8-43AA-BCEF-2949A6C7F29B}" type="datetime1">
              <a:rPr lang="ru-RU" smtClean="0"/>
              <a:t>31.01.2025</a:t>
            </a:fld>
            <a:endParaRPr lang="ru-RU" dirty="0"/>
          </a:p>
        </p:txBody>
      </p:sp>
      <p:sp>
        <p:nvSpPr>
          <p:cNvPr id="5" name="Нижний колонтитул 4">
            <a:extLst>
              <a:ext uri="{FF2B5EF4-FFF2-40B4-BE49-F238E27FC236}">
                <a16:creationId xmlns:a16="http://schemas.microsoft.com/office/drawing/2014/main" id="{7DE89309-FDE0-D841-8D49-9742CC89CD58}"/>
              </a:ext>
            </a:extLst>
          </p:cNvPr>
          <p:cNvSpPr>
            <a:spLocks noGrp="1"/>
          </p:cNvSpPr>
          <p:nvPr>
            <p:ph type="ftr" sz="quarter" idx="11"/>
          </p:nvPr>
        </p:nvSpPr>
        <p:spPr/>
        <p:txBody>
          <a:bodyPr/>
          <a:lstStyle/>
          <a:p>
            <a:r>
              <a:rPr lang="ru-RU"/>
              <a:t>Департамент Маркетинга</a:t>
            </a:r>
            <a:endParaRPr lang="ru-RU" dirty="0"/>
          </a:p>
        </p:txBody>
      </p:sp>
      <p:sp>
        <p:nvSpPr>
          <p:cNvPr id="10" name="Номер слайда 9">
            <a:extLst>
              <a:ext uri="{FF2B5EF4-FFF2-40B4-BE49-F238E27FC236}">
                <a16:creationId xmlns:a16="http://schemas.microsoft.com/office/drawing/2014/main" id="{96ABD83B-25DD-E86A-0DB0-7B08186114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0F525853-5152-24E0-915A-39799DAE654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22827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a:xfrm>
            <a:off x="511445" y="2157681"/>
            <a:ext cx="11169112" cy="4019282"/>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Текст 2">
            <a:extLst>
              <a:ext uri="{FF2B5EF4-FFF2-40B4-BE49-F238E27FC236}">
                <a16:creationId xmlns:a16="http://schemas.microsoft.com/office/drawing/2014/main" id="{1A0C104F-F87E-594F-EED2-DE13754BF508}"/>
              </a:ext>
            </a:extLst>
          </p:cNvPr>
          <p:cNvSpPr>
            <a:spLocks noGrp="1"/>
          </p:cNvSpPr>
          <p:nvPr>
            <p:ph type="body" idx="11" hasCustomPrompt="1"/>
          </p:nvPr>
        </p:nvSpPr>
        <p:spPr>
          <a:xfrm>
            <a:off x="511444" y="1528309"/>
            <a:ext cx="11169044"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4" name="Дата 3">
            <a:extLst>
              <a:ext uri="{FF2B5EF4-FFF2-40B4-BE49-F238E27FC236}">
                <a16:creationId xmlns:a16="http://schemas.microsoft.com/office/drawing/2014/main" id="{C3C7B328-3E9C-2B9A-1BEE-6FC7A4BFB775}"/>
              </a:ext>
            </a:extLst>
          </p:cNvPr>
          <p:cNvSpPr>
            <a:spLocks noGrp="1"/>
          </p:cNvSpPr>
          <p:nvPr>
            <p:ph type="dt" sz="half" idx="12"/>
          </p:nvPr>
        </p:nvSpPr>
        <p:spPr/>
        <p:txBody>
          <a:bodyPr/>
          <a:lstStyle/>
          <a:p>
            <a:fld id="{C31B715E-1870-4D81-B44E-D4A9839E072B}" type="datetime1">
              <a:rPr lang="ru-RU" smtClean="0"/>
              <a:t>31.01.2025</a:t>
            </a:fld>
            <a:endParaRPr lang="ru-RU" dirty="0"/>
          </a:p>
        </p:txBody>
      </p:sp>
      <p:sp>
        <p:nvSpPr>
          <p:cNvPr id="5" name="Нижний колонтитул 4">
            <a:extLst>
              <a:ext uri="{FF2B5EF4-FFF2-40B4-BE49-F238E27FC236}">
                <a16:creationId xmlns:a16="http://schemas.microsoft.com/office/drawing/2014/main" id="{DEDF0BD0-0C59-7506-0EF7-D76C7C27D4BD}"/>
              </a:ext>
            </a:extLst>
          </p:cNvPr>
          <p:cNvSpPr>
            <a:spLocks noGrp="1"/>
          </p:cNvSpPr>
          <p:nvPr>
            <p:ph type="ftr" sz="quarter" idx="13"/>
          </p:nvPr>
        </p:nvSpPr>
        <p:spPr/>
        <p:txBody>
          <a:bodyPr/>
          <a:lstStyle/>
          <a:p>
            <a:r>
              <a:rPr lang="ru-RU"/>
              <a:t>Департамент Маркетинга</a:t>
            </a:r>
            <a:endParaRPr lang="ru-RU" dirty="0"/>
          </a:p>
        </p:txBody>
      </p:sp>
      <p:sp>
        <p:nvSpPr>
          <p:cNvPr id="10" name="Номер слайда 9">
            <a:extLst>
              <a:ext uri="{FF2B5EF4-FFF2-40B4-BE49-F238E27FC236}">
                <a16:creationId xmlns:a16="http://schemas.microsoft.com/office/drawing/2014/main" id="{E661B5FB-9339-6178-C164-4B27287FAB72}"/>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DA5AA58-B1BF-9C8D-179F-B116357A6562}"/>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118582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Два объекта/текс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D0FE0-2E2F-6C1C-DBFE-CBC5DBA673BD}"/>
              </a:ext>
            </a:extLst>
          </p:cNvPr>
          <p:cNvSpPr>
            <a:spLocks noGrp="1"/>
          </p:cNvSpPr>
          <p:nvPr>
            <p:ph type="title" hasCustomPrompt="1"/>
          </p:nvPr>
        </p:nvSpPr>
        <p:spPr>
          <a:xfrm>
            <a:off x="511444" y="278142"/>
            <a:ext cx="957743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1F75AD82-2096-7628-E481-EE583DB9DA4C}"/>
              </a:ext>
            </a:extLst>
          </p:cNvPr>
          <p:cNvSpPr>
            <a:spLocks noGrp="1"/>
          </p:cNvSpPr>
          <p:nvPr>
            <p:ph sz="half" idx="1" hasCustomPrompt="1"/>
          </p:nvPr>
        </p:nvSpPr>
        <p:spPr>
          <a:xfrm>
            <a:off x="511444"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Объект 3">
            <a:extLst>
              <a:ext uri="{FF2B5EF4-FFF2-40B4-BE49-F238E27FC236}">
                <a16:creationId xmlns:a16="http://schemas.microsoft.com/office/drawing/2014/main" id="{AEA471BF-E570-CC57-6F25-67D1420AB6A4}"/>
              </a:ext>
            </a:extLst>
          </p:cNvPr>
          <p:cNvSpPr>
            <a:spLocks noGrp="1"/>
          </p:cNvSpPr>
          <p:nvPr>
            <p:ph sz="half" idx="2" hasCustomPrompt="1"/>
          </p:nvPr>
        </p:nvSpPr>
        <p:spPr>
          <a:xfrm>
            <a:off x="6172200"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pic>
        <p:nvPicPr>
          <p:cNvPr id="9" name="Рисунок 8">
            <a:extLst>
              <a:ext uri="{FF2B5EF4-FFF2-40B4-BE49-F238E27FC236}">
                <a16:creationId xmlns:a16="http://schemas.microsoft.com/office/drawing/2014/main" id="{F8931227-A864-500C-D289-FCB235E22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5" name="Дата 4">
            <a:extLst>
              <a:ext uri="{FF2B5EF4-FFF2-40B4-BE49-F238E27FC236}">
                <a16:creationId xmlns:a16="http://schemas.microsoft.com/office/drawing/2014/main" id="{525B894E-99FD-56D2-4E73-E56CF65390B1}"/>
              </a:ext>
            </a:extLst>
          </p:cNvPr>
          <p:cNvSpPr>
            <a:spLocks noGrp="1"/>
          </p:cNvSpPr>
          <p:nvPr>
            <p:ph type="dt" sz="half" idx="10"/>
          </p:nvPr>
        </p:nvSpPr>
        <p:spPr/>
        <p:txBody>
          <a:bodyPr/>
          <a:lstStyle/>
          <a:p>
            <a:fld id="{A47D96CD-4B6D-4B33-9048-1AD875DC925F}" type="datetime1">
              <a:rPr lang="ru-RU" smtClean="0"/>
              <a:t>31.01.2025</a:t>
            </a:fld>
            <a:endParaRPr lang="ru-RU" dirty="0"/>
          </a:p>
        </p:txBody>
      </p:sp>
      <p:sp>
        <p:nvSpPr>
          <p:cNvPr id="6" name="Нижний колонтитул 5">
            <a:extLst>
              <a:ext uri="{FF2B5EF4-FFF2-40B4-BE49-F238E27FC236}">
                <a16:creationId xmlns:a16="http://schemas.microsoft.com/office/drawing/2014/main" id="{94732C9D-73A9-B507-EB5B-AE2A86466126}"/>
              </a:ext>
            </a:extLst>
          </p:cNvPr>
          <p:cNvSpPr>
            <a:spLocks noGrp="1"/>
          </p:cNvSpPr>
          <p:nvPr>
            <p:ph type="ftr" sz="quarter" idx="11"/>
          </p:nvPr>
        </p:nvSpPr>
        <p:spPr/>
        <p:txBody>
          <a:bodyPr/>
          <a:lstStyle/>
          <a:p>
            <a:r>
              <a:rPr lang="ru-RU"/>
              <a:t>Департамент Маркетинга</a:t>
            </a:r>
            <a:endParaRPr lang="ru-RU" dirty="0"/>
          </a:p>
        </p:txBody>
      </p:sp>
      <p:sp>
        <p:nvSpPr>
          <p:cNvPr id="10" name="Номер слайда 9">
            <a:extLst>
              <a:ext uri="{FF2B5EF4-FFF2-40B4-BE49-F238E27FC236}">
                <a16:creationId xmlns:a16="http://schemas.microsoft.com/office/drawing/2014/main" id="{6A759587-F8E4-F4BA-6AE1-1A42993916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D4D17E7E-7F49-7BE9-72CC-FEAE191DDBC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525747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Два объекта и подзаголовки">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31F6C88-B0F7-2F09-8022-5C226442E933}"/>
              </a:ext>
            </a:extLst>
          </p:cNvPr>
          <p:cNvSpPr>
            <a:spLocks noGrp="1"/>
          </p:cNvSpPr>
          <p:nvPr>
            <p:ph type="body" idx="1" hasCustomPrompt="1"/>
          </p:nvPr>
        </p:nvSpPr>
        <p:spPr>
          <a:xfrm>
            <a:off x="511444" y="1528309"/>
            <a:ext cx="5486131"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5" name="Текст 4">
            <a:extLst>
              <a:ext uri="{FF2B5EF4-FFF2-40B4-BE49-F238E27FC236}">
                <a16:creationId xmlns:a16="http://schemas.microsoft.com/office/drawing/2014/main" id="{35C7FC34-3AB4-0683-FD61-D3A34A2B07C7}"/>
              </a:ext>
            </a:extLst>
          </p:cNvPr>
          <p:cNvSpPr>
            <a:spLocks noGrp="1"/>
          </p:cNvSpPr>
          <p:nvPr>
            <p:ph type="body" sz="quarter" idx="3" hasCustomPrompt="1"/>
          </p:nvPr>
        </p:nvSpPr>
        <p:spPr>
          <a:xfrm>
            <a:off x="6172200" y="1528309"/>
            <a:ext cx="5508356"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10" name="Заголовок 1">
            <a:extLst>
              <a:ext uri="{FF2B5EF4-FFF2-40B4-BE49-F238E27FC236}">
                <a16:creationId xmlns:a16="http://schemas.microsoft.com/office/drawing/2014/main" id="{1136D177-17C5-0524-5885-B846F25E17CB}"/>
              </a:ext>
            </a:extLst>
          </p:cNvPr>
          <p:cNvSpPr>
            <a:spLocks noGrp="1"/>
          </p:cNvSpPr>
          <p:nvPr>
            <p:ph type="title" hasCustomPrompt="1"/>
          </p:nvPr>
        </p:nvSpPr>
        <p:spPr>
          <a:xfrm>
            <a:off x="511444" y="278142"/>
            <a:ext cx="9607916" cy="1097314"/>
          </a:xfrm>
        </p:spPr>
        <p:txBody>
          <a:bodyPr/>
          <a:lstStyle/>
          <a:p>
            <a:r>
              <a:rPr lang="ru-RU" dirty="0"/>
              <a:t>Заголовок слайда</a:t>
            </a:r>
          </a:p>
        </p:txBody>
      </p:sp>
      <p:pic>
        <p:nvPicPr>
          <p:cNvPr id="11" name="Рисунок 10">
            <a:extLst>
              <a:ext uri="{FF2B5EF4-FFF2-40B4-BE49-F238E27FC236}">
                <a16:creationId xmlns:a16="http://schemas.microsoft.com/office/drawing/2014/main" id="{8B5DBB59-4EA0-CFD6-A55F-EB1EAD3F2D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8" name="Объект 2">
            <a:extLst>
              <a:ext uri="{FF2B5EF4-FFF2-40B4-BE49-F238E27FC236}">
                <a16:creationId xmlns:a16="http://schemas.microsoft.com/office/drawing/2014/main" id="{8EE196AD-0057-AA8F-3AF8-AFB39BCC053F}"/>
              </a:ext>
            </a:extLst>
          </p:cNvPr>
          <p:cNvSpPr>
            <a:spLocks noGrp="1"/>
          </p:cNvSpPr>
          <p:nvPr>
            <p:ph sz="half" idx="14" hasCustomPrompt="1"/>
          </p:nvPr>
        </p:nvSpPr>
        <p:spPr>
          <a:xfrm>
            <a:off x="511444" y="2168977"/>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9" name="Объект 2">
            <a:extLst>
              <a:ext uri="{FF2B5EF4-FFF2-40B4-BE49-F238E27FC236}">
                <a16:creationId xmlns:a16="http://schemas.microsoft.com/office/drawing/2014/main" id="{4FFEC4E8-2893-8646-F73D-771B991D1682}"/>
              </a:ext>
            </a:extLst>
          </p:cNvPr>
          <p:cNvSpPr>
            <a:spLocks noGrp="1"/>
          </p:cNvSpPr>
          <p:nvPr>
            <p:ph sz="half" idx="15" hasCustomPrompt="1"/>
          </p:nvPr>
        </p:nvSpPr>
        <p:spPr>
          <a:xfrm>
            <a:off x="6172200" y="2162191"/>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11A1CF92-1843-5E47-9FBB-AF437807EEAB}"/>
              </a:ext>
            </a:extLst>
          </p:cNvPr>
          <p:cNvSpPr>
            <a:spLocks noGrp="1"/>
          </p:cNvSpPr>
          <p:nvPr>
            <p:ph type="dt" sz="half" idx="16"/>
          </p:nvPr>
        </p:nvSpPr>
        <p:spPr/>
        <p:txBody>
          <a:bodyPr/>
          <a:lstStyle/>
          <a:p>
            <a:fld id="{BFA1A414-E6F9-4C17-A852-EE9B18A370E5}"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FCEA0C7D-4B9A-A776-7FE0-183715569D6E}"/>
              </a:ext>
            </a:extLst>
          </p:cNvPr>
          <p:cNvSpPr>
            <a:spLocks noGrp="1"/>
          </p:cNvSpPr>
          <p:nvPr>
            <p:ph type="ftr" sz="quarter" idx="17"/>
          </p:nvPr>
        </p:nvSpPr>
        <p:spPr/>
        <p:txBody>
          <a:bodyPr/>
          <a:lstStyle/>
          <a:p>
            <a:r>
              <a:rPr lang="ru-RU"/>
              <a:t>Департамент Маркетинга</a:t>
            </a:r>
            <a:endParaRPr lang="ru-RU" dirty="0"/>
          </a:p>
        </p:txBody>
      </p:sp>
      <p:sp>
        <p:nvSpPr>
          <p:cNvPr id="6" name="Номер слайда 5">
            <a:extLst>
              <a:ext uri="{FF2B5EF4-FFF2-40B4-BE49-F238E27FC236}">
                <a16:creationId xmlns:a16="http://schemas.microsoft.com/office/drawing/2014/main" id="{BBC92667-EA76-9FFA-568F-B92D7C6C4CC0}"/>
              </a:ext>
            </a:extLst>
          </p:cNvPr>
          <p:cNvSpPr>
            <a:spLocks noGrp="1"/>
          </p:cNvSpPr>
          <p:nvPr>
            <p:ph type="sldNum" sz="quarter" idx="18"/>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FA3A21BC-1972-0FBE-63B9-258B61E7B58A}"/>
              </a:ext>
            </a:extLst>
          </p:cNvPr>
          <p:cNvSpPr>
            <a:spLocks noGrp="1"/>
          </p:cNvSpPr>
          <p:nvPr>
            <p:ph type="body" sz="quarter" idx="19"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3641428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Изображения с текстовыми блоками">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1A47C4DB-C298-065C-6DCC-ED5D24AD1244}"/>
              </a:ext>
            </a:extLst>
          </p:cNvPr>
          <p:cNvSpPr>
            <a:spLocks noGrp="1"/>
          </p:cNvSpPr>
          <p:nvPr>
            <p:ph type="body" idx="13" hasCustomPrompt="1"/>
          </p:nvPr>
        </p:nvSpPr>
        <p:spPr>
          <a:xfrm>
            <a:off x="778731"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0" name="Текст 2">
            <a:extLst>
              <a:ext uri="{FF2B5EF4-FFF2-40B4-BE49-F238E27FC236}">
                <a16:creationId xmlns:a16="http://schemas.microsoft.com/office/drawing/2014/main" id="{726010C4-F57E-2503-F6B5-82EBE5B06B93}"/>
              </a:ext>
            </a:extLst>
          </p:cNvPr>
          <p:cNvSpPr>
            <a:spLocks noGrp="1"/>
          </p:cNvSpPr>
          <p:nvPr>
            <p:ph type="body" idx="14" hasCustomPrompt="1"/>
          </p:nvPr>
        </p:nvSpPr>
        <p:spPr>
          <a:xfrm>
            <a:off x="8035316"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1" name="Текст 2">
            <a:extLst>
              <a:ext uri="{FF2B5EF4-FFF2-40B4-BE49-F238E27FC236}">
                <a16:creationId xmlns:a16="http://schemas.microsoft.com/office/drawing/2014/main" id="{03288AC6-D836-AEC9-1A7A-A6899C21DB30}"/>
              </a:ext>
            </a:extLst>
          </p:cNvPr>
          <p:cNvSpPr>
            <a:spLocks noGrp="1"/>
          </p:cNvSpPr>
          <p:nvPr>
            <p:ph type="body" idx="15" hasCustomPrompt="1"/>
          </p:nvPr>
        </p:nvSpPr>
        <p:spPr>
          <a:xfrm>
            <a:off x="4424016" y="3975634"/>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3" name="Рисунок 9">
            <a:extLst>
              <a:ext uri="{FF2B5EF4-FFF2-40B4-BE49-F238E27FC236}">
                <a16:creationId xmlns:a16="http://schemas.microsoft.com/office/drawing/2014/main" id="{29489AA9-6B34-1C36-972E-3A52D13E0538}"/>
              </a:ext>
            </a:extLst>
          </p:cNvPr>
          <p:cNvSpPr>
            <a:spLocks noGrp="1"/>
          </p:cNvSpPr>
          <p:nvPr>
            <p:ph type="pic" sz="quarter" idx="16" hasCustomPrompt="1"/>
          </p:nvPr>
        </p:nvSpPr>
        <p:spPr>
          <a:xfrm>
            <a:off x="688006" y="3749749"/>
            <a:ext cx="3603673" cy="2460551"/>
          </a:xfrm>
        </p:spPr>
        <p:txBody>
          <a:bodyPr/>
          <a:lstStyle>
            <a:lvl1pPr>
              <a:defRPr sz="2000">
                <a:solidFill>
                  <a:schemeClr val="tx2"/>
                </a:solidFill>
              </a:defRPr>
            </a:lvl1pPr>
          </a:lstStyle>
          <a:p>
            <a:r>
              <a:rPr lang="ru-RU" dirty="0"/>
              <a:t>Изображение</a:t>
            </a:r>
          </a:p>
        </p:txBody>
      </p:sp>
      <p:sp>
        <p:nvSpPr>
          <p:cNvPr id="14" name="Рисунок 9">
            <a:extLst>
              <a:ext uri="{FF2B5EF4-FFF2-40B4-BE49-F238E27FC236}">
                <a16:creationId xmlns:a16="http://schemas.microsoft.com/office/drawing/2014/main" id="{0A798F73-C008-624F-FFAB-E922EB0FCC46}"/>
              </a:ext>
            </a:extLst>
          </p:cNvPr>
          <p:cNvSpPr>
            <a:spLocks noGrp="1"/>
          </p:cNvSpPr>
          <p:nvPr>
            <p:ph type="pic" sz="quarter" idx="17" hasCustomPrompt="1"/>
          </p:nvPr>
        </p:nvSpPr>
        <p:spPr>
          <a:xfrm>
            <a:off x="7940357" y="3759374"/>
            <a:ext cx="3603673" cy="2460551"/>
          </a:xfrm>
        </p:spPr>
        <p:txBody>
          <a:bodyPr/>
          <a:lstStyle>
            <a:lvl1pPr>
              <a:defRPr sz="2000">
                <a:solidFill>
                  <a:schemeClr val="tx2"/>
                </a:solidFill>
              </a:defRPr>
            </a:lvl1pPr>
          </a:lstStyle>
          <a:p>
            <a:r>
              <a:rPr lang="ru-RU" dirty="0"/>
              <a:t>Изображение</a:t>
            </a:r>
          </a:p>
        </p:txBody>
      </p:sp>
      <p:sp>
        <p:nvSpPr>
          <p:cNvPr id="15" name="Рисунок 9">
            <a:extLst>
              <a:ext uri="{FF2B5EF4-FFF2-40B4-BE49-F238E27FC236}">
                <a16:creationId xmlns:a16="http://schemas.microsoft.com/office/drawing/2014/main" id="{40CC81C0-A202-15EE-A077-090B328279EA}"/>
              </a:ext>
            </a:extLst>
          </p:cNvPr>
          <p:cNvSpPr>
            <a:spLocks noGrp="1"/>
          </p:cNvSpPr>
          <p:nvPr>
            <p:ph type="pic" sz="quarter" idx="18" hasCustomPrompt="1"/>
          </p:nvPr>
        </p:nvSpPr>
        <p:spPr>
          <a:xfrm>
            <a:off x="4319100" y="1230472"/>
            <a:ext cx="3603673" cy="2460551"/>
          </a:xfrm>
          <a:effectLst>
            <a:softEdge rad="0"/>
          </a:effectLst>
        </p:spPr>
        <p:txBody>
          <a:bodyPr/>
          <a:lstStyle>
            <a:lvl1pPr>
              <a:defRPr sz="2000">
                <a:solidFill>
                  <a:schemeClr val="tx2"/>
                </a:solidFill>
              </a:defRPr>
            </a:lvl1pPr>
          </a:lstStyle>
          <a:p>
            <a:r>
              <a:rPr lang="ru-RU" dirty="0"/>
              <a:t>Изображение</a:t>
            </a:r>
          </a:p>
        </p:txBody>
      </p:sp>
      <p:sp>
        <p:nvSpPr>
          <p:cNvPr id="19" name="Текст 18">
            <a:extLst>
              <a:ext uri="{FF2B5EF4-FFF2-40B4-BE49-F238E27FC236}">
                <a16:creationId xmlns:a16="http://schemas.microsoft.com/office/drawing/2014/main" id="{327BF004-E7C8-2ABE-5EAD-46811301292D}"/>
              </a:ext>
            </a:extLst>
          </p:cNvPr>
          <p:cNvSpPr>
            <a:spLocks noGrp="1"/>
          </p:cNvSpPr>
          <p:nvPr>
            <p:ph type="body" sz="quarter" idx="19"/>
          </p:nvPr>
        </p:nvSpPr>
        <p:spPr>
          <a:xfrm>
            <a:off x="779463"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0" name="Текст 18">
            <a:extLst>
              <a:ext uri="{FF2B5EF4-FFF2-40B4-BE49-F238E27FC236}">
                <a16:creationId xmlns:a16="http://schemas.microsoft.com/office/drawing/2014/main" id="{F81C7BF1-7B62-07D5-8748-479000783C6E}"/>
              </a:ext>
            </a:extLst>
          </p:cNvPr>
          <p:cNvSpPr>
            <a:spLocks noGrp="1"/>
          </p:cNvSpPr>
          <p:nvPr>
            <p:ph type="body" sz="quarter" idx="20"/>
          </p:nvPr>
        </p:nvSpPr>
        <p:spPr>
          <a:xfrm>
            <a:off x="8032480"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1" name="Текст 18">
            <a:extLst>
              <a:ext uri="{FF2B5EF4-FFF2-40B4-BE49-F238E27FC236}">
                <a16:creationId xmlns:a16="http://schemas.microsoft.com/office/drawing/2014/main" id="{3B7121D3-12F1-527C-771F-F1EE7FB8EC52}"/>
              </a:ext>
            </a:extLst>
          </p:cNvPr>
          <p:cNvSpPr>
            <a:spLocks noGrp="1"/>
          </p:cNvSpPr>
          <p:nvPr>
            <p:ph type="body" sz="quarter" idx="21"/>
          </p:nvPr>
        </p:nvSpPr>
        <p:spPr>
          <a:xfrm>
            <a:off x="4411223" y="4931782"/>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2" name="Заголовок 1">
            <a:extLst>
              <a:ext uri="{FF2B5EF4-FFF2-40B4-BE49-F238E27FC236}">
                <a16:creationId xmlns:a16="http://schemas.microsoft.com/office/drawing/2014/main" id="{7CF8E8A7-61A3-6538-7F2F-1F628097E7EA}"/>
              </a:ext>
            </a:extLst>
          </p:cNvPr>
          <p:cNvSpPr>
            <a:spLocks noGrp="1"/>
          </p:cNvSpPr>
          <p:nvPr>
            <p:ph type="title" hasCustomPrompt="1"/>
          </p:nvPr>
        </p:nvSpPr>
        <p:spPr>
          <a:xfrm>
            <a:off x="511444" y="278142"/>
            <a:ext cx="9623156" cy="755185"/>
          </a:xfrm>
        </p:spPr>
        <p:txBody>
          <a:bodyPr/>
          <a:lstStyle/>
          <a:p>
            <a:r>
              <a:rPr lang="ru-RU" dirty="0"/>
              <a:t>Заголовок слайда</a:t>
            </a:r>
          </a:p>
        </p:txBody>
      </p:sp>
      <p:pic>
        <p:nvPicPr>
          <p:cNvPr id="6" name="Рисунок 5">
            <a:extLst>
              <a:ext uri="{FF2B5EF4-FFF2-40B4-BE49-F238E27FC236}">
                <a16:creationId xmlns:a16="http://schemas.microsoft.com/office/drawing/2014/main" id="{F6E1D7F0-9F49-3FCE-16DA-131FE5DE1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3BB86D9A-55B2-798A-95B5-1F086D3CB3D6}"/>
              </a:ext>
            </a:extLst>
          </p:cNvPr>
          <p:cNvSpPr>
            <a:spLocks noGrp="1"/>
          </p:cNvSpPr>
          <p:nvPr>
            <p:ph type="dt" sz="half" idx="22"/>
          </p:nvPr>
        </p:nvSpPr>
        <p:spPr/>
        <p:txBody>
          <a:bodyPr/>
          <a:lstStyle/>
          <a:p>
            <a:fld id="{8EA7AA72-1E46-4E5B-A59F-560349D991AD}" type="datetime1">
              <a:rPr lang="ru-RU" smtClean="0"/>
              <a:t>31.01.2025</a:t>
            </a:fld>
            <a:endParaRPr lang="ru-RU" dirty="0"/>
          </a:p>
        </p:txBody>
      </p:sp>
      <p:sp>
        <p:nvSpPr>
          <p:cNvPr id="3" name="Нижний колонтитул 2">
            <a:extLst>
              <a:ext uri="{FF2B5EF4-FFF2-40B4-BE49-F238E27FC236}">
                <a16:creationId xmlns:a16="http://schemas.microsoft.com/office/drawing/2014/main" id="{F5CE2754-EC70-481A-0BA2-E3751CE20BC0}"/>
              </a:ext>
            </a:extLst>
          </p:cNvPr>
          <p:cNvSpPr>
            <a:spLocks noGrp="1"/>
          </p:cNvSpPr>
          <p:nvPr>
            <p:ph type="ftr" sz="quarter" idx="23"/>
          </p:nvPr>
        </p:nvSpPr>
        <p:spPr/>
        <p:txBody>
          <a:bodyPr/>
          <a:lstStyle/>
          <a:p>
            <a:r>
              <a:rPr lang="ru-RU"/>
              <a:t>Департамент Маркетинга</a:t>
            </a:r>
            <a:endParaRPr lang="ru-RU" dirty="0"/>
          </a:p>
        </p:txBody>
      </p:sp>
      <p:sp>
        <p:nvSpPr>
          <p:cNvPr id="7" name="Номер слайда 6">
            <a:extLst>
              <a:ext uri="{FF2B5EF4-FFF2-40B4-BE49-F238E27FC236}">
                <a16:creationId xmlns:a16="http://schemas.microsoft.com/office/drawing/2014/main" id="{2FD4F25B-D800-5865-71CE-DE622E5D7182}"/>
              </a:ext>
            </a:extLst>
          </p:cNvPr>
          <p:cNvSpPr>
            <a:spLocks noGrp="1"/>
          </p:cNvSpPr>
          <p:nvPr>
            <p:ph type="sldNum" sz="quarter" idx="24"/>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947C33E9-E289-540D-3D10-2439C4D78548}"/>
              </a:ext>
            </a:extLst>
          </p:cNvPr>
          <p:cNvSpPr>
            <a:spLocks noGrp="1"/>
          </p:cNvSpPr>
          <p:nvPr>
            <p:ph type="body" sz="quarter" idx="25"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71821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B77F187-7F77-D919-FEAF-BA54B62371B9}"/>
              </a:ext>
            </a:extLst>
          </p:cNvPr>
          <p:cNvSpPr>
            <a:spLocks noGrp="1"/>
          </p:cNvSpPr>
          <p:nvPr>
            <p:ph type="body" idx="1"/>
          </p:nvPr>
        </p:nvSpPr>
        <p:spPr>
          <a:xfrm>
            <a:off x="289559" y="1007445"/>
            <a:ext cx="5708015" cy="563880"/>
          </a:xfrm>
        </p:spPr>
        <p:txBody>
          <a:bodyPr anchor="b">
            <a:normAutofit/>
          </a:bodyP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F84D894-7F33-65FB-C697-B0859845B2DE}"/>
              </a:ext>
            </a:extLst>
          </p:cNvPr>
          <p:cNvSpPr>
            <a:spLocks noGrp="1"/>
          </p:cNvSpPr>
          <p:nvPr>
            <p:ph sz="half" idx="2"/>
          </p:nvPr>
        </p:nvSpPr>
        <p:spPr>
          <a:xfrm>
            <a:off x="289560" y="1696454"/>
            <a:ext cx="5708015" cy="449321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a:extLst>
              <a:ext uri="{FF2B5EF4-FFF2-40B4-BE49-F238E27FC236}">
                <a16:creationId xmlns:a16="http://schemas.microsoft.com/office/drawing/2014/main" id="{FD6EA250-7705-7907-7490-0DCDB0080C46}"/>
              </a:ext>
            </a:extLst>
          </p:cNvPr>
          <p:cNvSpPr>
            <a:spLocks noGrp="1"/>
          </p:cNvSpPr>
          <p:nvPr>
            <p:ph type="body" sz="quarter" idx="3"/>
          </p:nvPr>
        </p:nvSpPr>
        <p:spPr>
          <a:xfrm>
            <a:off x="6156959" y="1008580"/>
            <a:ext cx="5730240" cy="563881"/>
          </a:xfrm>
        </p:spPr>
        <p:txBody>
          <a:bodyPr anchor="b">
            <a:normAutofit/>
          </a:bodyPr>
          <a:lstStyle>
            <a:lvl1pPr marL="0" indent="0">
              <a:buNone/>
              <a:defRPr sz="2400" b="1" baseline="0">
                <a:latin typeface="Mulish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4C03269-80F4-4C1D-237F-B35CBCC2E1AE}"/>
              </a:ext>
            </a:extLst>
          </p:cNvPr>
          <p:cNvSpPr>
            <a:spLocks noGrp="1"/>
          </p:cNvSpPr>
          <p:nvPr>
            <p:ph sz="quarter" idx="4"/>
          </p:nvPr>
        </p:nvSpPr>
        <p:spPr>
          <a:xfrm>
            <a:off x="6172200" y="1696454"/>
            <a:ext cx="5745480" cy="449320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3" name="Заголовок 1">
            <a:extLst>
              <a:ext uri="{FF2B5EF4-FFF2-40B4-BE49-F238E27FC236}">
                <a16:creationId xmlns:a16="http://schemas.microsoft.com/office/drawing/2014/main" id="{1AB494B8-3244-2200-478E-026B3467A44B}"/>
              </a:ext>
            </a:extLst>
          </p:cNvPr>
          <p:cNvSpPr>
            <a:spLocks noGrp="1"/>
          </p:cNvSpPr>
          <p:nvPr>
            <p:ph type="title"/>
          </p:nvPr>
        </p:nvSpPr>
        <p:spPr>
          <a:xfrm>
            <a:off x="293510" y="143122"/>
            <a:ext cx="10588978" cy="820208"/>
          </a:xfrm>
        </p:spPr>
        <p:txBody>
          <a:bodyPr/>
          <a:lstStyle/>
          <a:p>
            <a:r>
              <a:rPr lang="ru-RU"/>
              <a:t>Образец заголовка</a:t>
            </a:r>
            <a:endParaRPr lang="ru-RU" dirty="0"/>
          </a:p>
        </p:txBody>
      </p:sp>
      <p:sp>
        <p:nvSpPr>
          <p:cNvPr id="2" name="Прямоугольник 1">
            <a:extLst>
              <a:ext uri="{FF2B5EF4-FFF2-40B4-BE49-F238E27FC236}">
                <a16:creationId xmlns:a16="http://schemas.microsoft.com/office/drawing/2014/main" id="{49817B29-EDAC-69DA-8648-A3CC6D7CF8C5}"/>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3">
            <a:extLst>
              <a:ext uri="{FF2B5EF4-FFF2-40B4-BE49-F238E27FC236}">
                <a16:creationId xmlns:a16="http://schemas.microsoft.com/office/drawing/2014/main" id="{A38A8A2D-5B07-652D-83A2-4F5BD066981C}"/>
              </a:ext>
            </a:extLst>
          </p:cNvPr>
          <p:cNvSpPr>
            <a:spLocks noGrp="1"/>
          </p:cNvSpPr>
          <p:nvPr>
            <p:ph type="dt" sz="half" idx="10"/>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4" name="Номер слайда 5">
            <a:extLst>
              <a:ext uri="{FF2B5EF4-FFF2-40B4-BE49-F238E27FC236}">
                <a16:creationId xmlns:a16="http://schemas.microsoft.com/office/drawing/2014/main" id="{3851FDBF-912C-F1D3-15FE-BFAF5F15A838}"/>
              </a:ext>
            </a:extLst>
          </p:cNvPr>
          <p:cNvSpPr>
            <a:spLocks noGrp="1"/>
          </p:cNvSpPr>
          <p:nvPr>
            <p:ph type="sldNum" sz="quarter" idx="11"/>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5" name="Нижний колонтитул 4">
            <a:extLst>
              <a:ext uri="{FF2B5EF4-FFF2-40B4-BE49-F238E27FC236}">
                <a16:creationId xmlns:a16="http://schemas.microsoft.com/office/drawing/2014/main" id="{BB4D4210-5C7D-6146-7988-86F026CBEA0D}"/>
              </a:ext>
            </a:extLst>
          </p:cNvPr>
          <p:cNvSpPr>
            <a:spLocks noGrp="1"/>
          </p:cNvSpPr>
          <p:nvPr>
            <p:ph type="ftr" sz="quarter" idx="12"/>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7" name="Рисунок 6">
            <a:extLst>
              <a:ext uri="{FF2B5EF4-FFF2-40B4-BE49-F238E27FC236}">
                <a16:creationId xmlns:a16="http://schemas.microsoft.com/office/drawing/2014/main" id="{C48C1EB6-3E84-5DC8-5878-FEE3E3F18E7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1005069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Объект с текстовым блоко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C0468E-EABD-6891-76EC-CC6AE8312269}"/>
              </a:ext>
            </a:extLst>
          </p:cNvPr>
          <p:cNvSpPr>
            <a:spLocks noGrp="1"/>
          </p:cNvSpPr>
          <p:nvPr>
            <p:ph idx="1"/>
          </p:nvPr>
        </p:nvSpPr>
        <p:spPr>
          <a:xfrm>
            <a:off x="5183188" y="1069383"/>
            <a:ext cx="6497368" cy="511048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7" name="Заголовок 1">
            <a:extLst>
              <a:ext uri="{FF2B5EF4-FFF2-40B4-BE49-F238E27FC236}">
                <a16:creationId xmlns:a16="http://schemas.microsoft.com/office/drawing/2014/main" id="{024E9D75-3426-8E38-5119-F706E947B064}"/>
              </a:ext>
            </a:extLst>
          </p:cNvPr>
          <p:cNvSpPr>
            <a:spLocks noGrp="1"/>
          </p:cNvSpPr>
          <p:nvPr>
            <p:ph type="title" hasCustomPrompt="1"/>
          </p:nvPr>
        </p:nvSpPr>
        <p:spPr>
          <a:xfrm>
            <a:off x="509858" y="340964"/>
            <a:ext cx="4260581" cy="1038386"/>
          </a:xfrm>
        </p:spPr>
        <p:txBody>
          <a:bodyPr anchor="b"/>
          <a:lstStyle>
            <a:lvl1pPr>
              <a:defRPr sz="3200"/>
            </a:lvl1pPr>
          </a:lstStyle>
          <a:p>
            <a:r>
              <a:rPr lang="ru-RU" dirty="0"/>
              <a:t>Заголовок слайда</a:t>
            </a:r>
          </a:p>
        </p:txBody>
      </p:sp>
      <p:pic>
        <p:nvPicPr>
          <p:cNvPr id="9" name="Рисунок 8">
            <a:extLst>
              <a:ext uri="{FF2B5EF4-FFF2-40B4-BE49-F238E27FC236}">
                <a16:creationId xmlns:a16="http://schemas.microsoft.com/office/drawing/2014/main" id="{A093A6EA-677F-A74A-6A66-8448268460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Объект 2">
            <a:extLst>
              <a:ext uri="{FF2B5EF4-FFF2-40B4-BE49-F238E27FC236}">
                <a16:creationId xmlns:a16="http://schemas.microsoft.com/office/drawing/2014/main" id="{08396D87-EFE4-D831-41C2-E00C02DC5319}"/>
              </a:ext>
            </a:extLst>
          </p:cNvPr>
          <p:cNvSpPr>
            <a:spLocks noGrp="1"/>
          </p:cNvSpPr>
          <p:nvPr>
            <p:ph sz="half" idx="13" hasCustomPrompt="1"/>
          </p:nvPr>
        </p:nvSpPr>
        <p:spPr>
          <a:xfrm>
            <a:off x="511444" y="1683017"/>
            <a:ext cx="4258995" cy="4493946"/>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93AAC319-8FB9-2F8E-2C00-3E9DC57E1C76}"/>
              </a:ext>
            </a:extLst>
          </p:cNvPr>
          <p:cNvSpPr>
            <a:spLocks noGrp="1"/>
          </p:cNvSpPr>
          <p:nvPr>
            <p:ph type="dt" sz="half" idx="14"/>
          </p:nvPr>
        </p:nvSpPr>
        <p:spPr/>
        <p:txBody>
          <a:bodyPr/>
          <a:lstStyle/>
          <a:p>
            <a:fld id="{AE3AB59D-1A0B-4C94-9F0A-D4AC1A0F3072}"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6134D022-4EFC-6C07-117D-42E832659BC2}"/>
              </a:ext>
            </a:extLst>
          </p:cNvPr>
          <p:cNvSpPr>
            <a:spLocks noGrp="1"/>
          </p:cNvSpPr>
          <p:nvPr>
            <p:ph type="ftr" sz="quarter" idx="15"/>
          </p:nvPr>
        </p:nvSpPr>
        <p:spPr/>
        <p:txBody>
          <a:bodyPr/>
          <a:lstStyle/>
          <a:p>
            <a:r>
              <a:rPr lang="ru-RU"/>
              <a:t>Департамент Маркетинга</a:t>
            </a:r>
            <a:endParaRPr lang="ru-RU" dirty="0"/>
          </a:p>
        </p:txBody>
      </p:sp>
      <p:sp>
        <p:nvSpPr>
          <p:cNvPr id="5" name="Номер слайда 4">
            <a:extLst>
              <a:ext uri="{FF2B5EF4-FFF2-40B4-BE49-F238E27FC236}">
                <a16:creationId xmlns:a16="http://schemas.microsoft.com/office/drawing/2014/main" id="{ADEA6A25-4D79-D59B-509D-2F679E10AD68}"/>
              </a:ext>
            </a:extLst>
          </p:cNvPr>
          <p:cNvSpPr>
            <a:spLocks noGrp="1"/>
          </p:cNvSpPr>
          <p:nvPr>
            <p:ph type="sldNum" sz="quarter" idx="16"/>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0C7E7AF-F035-BD23-8B05-0C38D9E3E77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926219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Рисунок с текстовым бло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8C2F5-B054-CC25-77C4-1DDA3ADE7508}"/>
              </a:ext>
            </a:extLst>
          </p:cNvPr>
          <p:cNvSpPr>
            <a:spLocks noGrp="1"/>
          </p:cNvSpPr>
          <p:nvPr>
            <p:ph type="title" hasCustomPrompt="1"/>
          </p:nvPr>
        </p:nvSpPr>
        <p:spPr>
          <a:xfrm>
            <a:off x="509858" y="340964"/>
            <a:ext cx="5162522" cy="1038386"/>
          </a:xfrm>
        </p:spPr>
        <p:txBody>
          <a:bodyPr anchor="b"/>
          <a:lstStyle>
            <a:lvl1pPr>
              <a:defRPr sz="3200"/>
            </a:lvl1pPr>
          </a:lstStyle>
          <a:p>
            <a:r>
              <a:rPr lang="ru-RU" dirty="0"/>
              <a:t>Заголовок</a:t>
            </a:r>
            <a:br>
              <a:rPr lang="ru-RU" dirty="0"/>
            </a:br>
            <a:r>
              <a:rPr lang="ru-RU" dirty="0"/>
              <a:t>слайда</a:t>
            </a:r>
          </a:p>
        </p:txBody>
      </p:sp>
      <p:sp>
        <p:nvSpPr>
          <p:cNvPr id="3" name="Рисунок 2">
            <a:extLst>
              <a:ext uri="{FF2B5EF4-FFF2-40B4-BE49-F238E27FC236}">
                <a16:creationId xmlns:a16="http://schemas.microsoft.com/office/drawing/2014/main" id="{34D399E0-0D47-3034-FBE8-48542CCD82CF}"/>
              </a:ext>
            </a:extLst>
          </p:cNvPr>
          <p:cNvSpPr>
            <a:spLocks noGrp="1"/>
          </p:cNvSpPr>
          <p:nvPr>
            <p:ph type="pic" idx="1" hasCustomPrompt="1"/>
          </p:nvPr>
        </p:nvSpPr>
        <p:spPr>
          <a:xfrm>
            <a:off x="6096000" y="1069383"/>
            <a:ext cx="5496732" cy="5111411"/>
          </a:xfrm>
        </p:spPr>
        <p:txBody>
          <a:bodyPr>
            <a:normAutofit/>
          </a:bodyPr>
          <a:lstStyle>
            <a:lvl1pPr marL="457200" indent="-457200">
              <a:buFont typeface="Arial" panose="020B0604020202020204" pitchFamily="34" charset="0"/>
              <a:buChar char="•"/>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Изображение</a:t>
            </a:r>
          </a:p>
        </p:txBody>
      </p:sp>
      <p:sp>
        <p:nvSpPr>
          <p:cNvPr id="5" name="Текст 2">
            <a:extLst>
              <a:ext uri="{FF2B5EF4-FFF2-40B4-BE49-F238E27FC236}">
                <a16:creationId xmlns:a16="http://schemas.microsoft.com/office/drawing/2014/main" id="{8B699EEB-57C1-6364-9667-CC6784F2EA19}"/>
              </a:ext>
            </a:extLst>
          </p:cNvPr>
          <p:cNvSpPr>
            <a:spLocks noGrp="1"/>
          </p:cNvSpPr>
          <p:nvPr>
            <p:ph type="body" idx="13" hasCustomPrompt="1"/>
          </p:nvPr>
        </p:nvSpPr>
        <p:spPr>
          <a:xfrm>
            <a:off x="509858" y="1472339"/>
            <a:ext cx="5160935" cy="557939"/>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pic>
        <p:nvPicPr>
          <p:cNvPr id="10" name="Рисунок 9">
            <a:extLst>
              <a:ext uri="{FF2B5EF4-FFF2-40B4-BE49-F238E27FC236}">
                <a16:creationId xmlns:a16="http://schemas.microsoft.com/office/drawing/2014/main" id="{7BD13D78-7326-FF09-FB9C-09FC215DA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9" name="Объект 2">
            <a:extLst>
              <a:ext uri="{FF2B5EF4-FFF2-40B4-BE49-F238E27FC236}">
                <a16:creationId xmlns:a16="http://schemas.microsoft.com/office/drawing/2014/main" id="{E7B43792-E599-C762-1C88-C0DA9616EAE9}"/>
              </a:ext>
            </a:extLst>
          </p:cNvPr>
          <p:cNvSpPr>
            <a:spLocks noGrp="1"/>
          </p:cNvSpPr>
          <p:nvPr>
            <p:ph sz="half" idx="17" hasCustomPrompt="1"/>
          </p:nvPr>
        </p:nvSpPr>
        <p:spPr>
          <a:xfrm>
            <a:off x="511444" y="2119435"/>
            <a:ext cx="5159349" cy="4057527"/>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A35B58DF-776E-B721-8CE0-6D6EB6BDC031}"/>
              </a:ext>
            </a:extLst>
          </p:cNvPr>
          <p:cNvSpPr>
            <a:spLocks noGrp="1"/>
          </p:cNvSpPr>
          <p:nvPr>
            <p:ph type="dt" sz="half" idx="18"/>
          </p:nvPr>
        </p:nvSpPr>
        <p:spPr/>
        <p:txBody>
          <a:bodyPr/>
          <a:lstStyle/>
          <a:p>
            <a:fld id="{ADBB03A1-A887-4FBB-967A-A743200AE4C9}" type="datetime1">
              <a:rPr lang="ru-RU" smtClean="0"/>
              <a:t>31.01.2025</a:t>
            </a:fld>
            <a:endParaRPr lang="ru-RU" dirty="0"/>
          </a:p>
        </p:txBody>
      </p:sp>
      <p:sp>
        <p:nvSpPr>
          <p:cNvPr id="6" name="Нижний колонтитул 5">
            <a:extLst>
              <a:ext uri="{FF2B5EF4-FFF2-40B4-BE49-F238E27FC236}">
                <a16:creationId xmlns:a16="http://schemas.microsoft.com/office/drawing/2014/main" id="{CD67B813-5469-DB2E-0C89-6191928A390D}"/>
              </a:ext>
            </a:extLst>
          </p:cNvPr>
          <p:cNvSpPr>
            <a:spLocks noGrp="1"/>
          </p:cNvSpPr>
          <p:nvPr>
            <p:ph type="ftr" sz="quarter" idx="19"/>
          </p:nvPr>
        </p:nvSpPr>
        <p:spPr/>
        <p:txBody>
          <a:bodyPr/>
          <a:lstStyle/>
          <a:p>
            <a:r>
              <a:rPr lang="ru-RU"/>
              <a:t>Департамент Маркетинга</a:t>
            </a:r>
            <a:endParaRPr lang="ru-RU" dirty="0"/>
          </a:p>
        </p:txBody>
      </p:sp>
      <p:sp>
        <p:nvSpPr>
          <p:cNvPr id="7" name="Номер слайда 6">
            <a:extLst>
              <a:ext uri="{FF2B5EF4-FFF2-40B4-BE49-F238E27FC236}">
                <a16:creationId xmlns:a16="http://schemas.microsoft.com/office/drawing/2014/main" id="{F0D7C488-B6A0-A6DD-053B-125E7275E624}"/>
              </a:ext>
            </a:extLst>
          </p:cNvPr>
          <p:cNvSpPr>
            <a:spLocks noGrp="1"/>
          </p:cNvSpPr>
          <p:nvPr>
            <p:ph type="sldNum" sz="quarter" idx="20"/>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7D3D001-80FB-3076-180D-7426119ABDEF}"/>
              </a:ext>
            </a:extLst>
          </p:cNvPr>
          <p:cNvSpPr>
            <a:spLocks noGrp="1"/>
          </p:cNvSpPr>
          <p:nvPr>
            <p:ph type="body" sz="quarter" idx="21"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414984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95ED6-6050-C56F-8320-CB89BC40A4ED}"/>
              </a:ext>
            </a:extLst>
          </p:cNvPr>
          <p:cNvSpPr>
            <a:spLocks noGrp="1"/>
          </p:cNvSpPr>
          <p:nvPr>
            <p:ph type="title" hasCustomPrompt="1"/>
          </p:nvPr>
        </p:nvSpPr>
        <p:spPr/>
        <p:txBody>
          <a:bodyPr/>
          <a:lstStyle/>
          <a:p>
            <a:r>
              <a:rPr lang="ru-RU" dirty="0"/>
              <a:t>Заголовок слайда</a:t>
            </a:r>
          </a:p>
        </p:txBody>
      </p:sp>
      <p:pic>
        <p:nvPicPr>
          <p:cNvPr id="7" name="Рисунок 6">
            <a:extLst>
              <a:ext uri="{FF2B5EF4-FFF2-40B4-BE49-F238E27FC236}">
                <a16:creationId xmlns:a16="http://schemas.microsoft.com/office/drawing/2014/main" id="{C4ADFA35-CE36-1079-649B-093004271E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3" name="Дата 2">
            <a:extLst>
              <a:ext uri="{FF2B5EF4-FFF2-40B4-BE49-F238E27FC236}">
                <a16:creationId xmlns:a16="http://schemas.microsoft.com/office/drawing/2014/main" id="{0B7A3DA7-104A-B1E6-A835-A6A4D4482528}"/>
              </a:ext>
            </a:extLst>
          </p:cNvPr>
          <p:cNvSpPr>
            <a:spLocks noGrp="1"/>
          </p:cNvSpPr>
          <p:nvPr>
            <p:ph type="dt" sz="half" idx="10"/>
          </p:nvPr>
        </p:nvSpPr>
        <p:spPr/>
        <p:txBody>
          <a:bodyPr/>
          <a:lstStyle/>
          <a:p>
            <a:fld id="{F5B52909-263E-4BF3-9A95-57BA270B8E4B}"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F4F85F35-9AEE-83BD-C82C-A7EE7B71C610}"/>
              </a:ext>
            </a:extLst>
          </p:cNvPr>
          <p:cNvSpPr>
            <a:spLocks noGrp="1"/>
          </p:cNvSpPr>
          <p:nvPr>
            <p:ph type="ftr" sz="quarter" idx="11"/>
          </p:nvPr>
        </p:nvSpPr>
        <p:spPr/>
        <p:txBody>
          <a:bodyPr/>
          <a:lstStyle/>
          <a:p>
            <a:r>
              <a:rPr lang="ru-RU"/>
              <a:t>Департамент Маркетинга</a:t>
            </a:r>
            <a:endParaRPr lang="ru-RU" dirty="0"/>
          </a:p>
        </p:txBody>
      </p:sp>
      <p:sp>
        <p:nvSpPr>
          <p:cNvPr id="8" name="Номер слайда 7">
            <a:extLst>
              <a:ext uri="{FF2B5EF4-FFF2-40B4-BE49-F238E27FC236}">
                <a16:creationId xmlns:a16="http://schemas.microsoft.com/office/drawing/2014/main" id="{A93469BA-52F6-7533-0324-4E9C1C28F7B2}"/>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FBE23DE3-B28D-F0C8-7290-F3E0114AD701}"/>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992075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7142F5E-EFB4-5C2C-3D97-F838A89F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2EB0236-B029-38E5-ECA7-9E1A1A7AC5AF}"/>
              </a:ext>
            </a:extLst>
          </p:cNvPr>
          <p:cNvSpPr>
            <a:spLocks noGrp="1"/>
          </p:cNvSpPr>
          <p:nvPr>
            <p:ph type="dt" sz="half" idx="10"/>
          </p:nvPr>
        </p:nvSpPr>
        <p:spPr/>
        <p:txBody>
          <a:bodyPr/>
          <a:lstStyle/>
          <a:p>
            <a:fld id="{190DE3FA-E95F-4B4E-BBFB-F61B98AADB46}" type="datetime1">
              <a:rPr lang="ru-RU" smtClean="0"/>
              <a:t>31.01.2025</a:t>
            </a:fld>
            <a:endParaRPr lang="ru-RU" dirty="0"/>
          </a:p>
        </p:txBody>
      </p:sp>
      <p:sp>
        <p:nvSpPr>
          <p:cNvPr id="3" name="Нижний колонтитул 2">
            <a:extLst>
              <a:ext uri="{FF2B5EF4-FFF2-40B4-BE49-F238E27FC236}">
                <a16:creationId xmlns:a16="http://schemas.microsoft.com/office/drawing/2014/main" id="{56E215AD-0A22-D118-F1E2-25093E8850DC}"/>
              </a:ext>
            </a:extLst>
          </p:cNvPr>
          <p:cNvSpPr>
            <a:spLocks noGrp="1"/>
          </p:cNvSpPr>
          <p:nvPr>
            <p:ph type="ftr" sz="quarter" idx="11"/>
          </p:nvPr>
        </p:nvSpPr>
        <p:spPr/>
        <p:txBody>
          <a:bodyPr/>
          <a:lstStyle/>
          <a:p>
            <a:r>
              <a:rPr lang="ru-RU"/>
              <a:t>Департамент Маркетинга</a:t>
            </a:r>
            <a:endParaRPr lang="ru-RU" dirty="0"/>
          </a:p>
        </p:txBody>
      </p:sp>
      <p:sp>
        <p:nvSpPr>
          <p:cNvPr id="7" name="Номер слайда 6">
            <a:extLst>
              <a:ext uri="{FF2B5EF4-FFF2-40B4-BE49-F238E27FC236}">
                <a16:creationId xmlns:a16="http://schemas.microsoft.com/office/drawing/2014/main" id="{03728970-17D1-7C11-F3EF-40951B2C03C0}"/>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A3D4D19C-F0C5-57D8-6222-498EADB32C7E}"/>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698671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9" name="Заголовок 1">
            <a:extLst>
              <a:ext uri="{FF2B5EF4-FFF2-40B4-BE49-F238E27FC236}">
                <a16:creationId xmlns:a16="http://schemas.microsoft.com/office/drawing/2014/main" id="{6230FE19-B010-6309-700B-20146CFA931D}"/>
              </a:ext>
            </a:extLst>
          </p:cNvPr>
          <p:cNvSpPr>
            <a:spLocks noGrp="1"/>
          </p:cNvSpPr>
          <p:nvPr>
            <p:ph type="title" hasCustomPrompt="1"/>
          </p:nvPr>
        </p:nvSpPr>
        <p:spPr>
          <a:xfrm>
            <a:off x="1240797" y="2880343"/>
            <a:ext cx="9750156" cy="1097314"/>
          </a:xfrm>
        </p:spPr>
        <p:txBody>
          <a:bodyPr/>
          <a:lstStyle>
            <a:lvl1pPr algn="ctr">
              <a:defRPr>
                <a:solidFill>
                  <a:schemeClr val="tx1"/>
                </a:solidFill>
              </a:defRPr>
            </a:lvl1pPr>
          </a:lstStyle>
          <a:p>
            <a:r>
              <a:rPr lang="ru-RU" dirty="0"/>
              <a:t>Текст слайда</a:t>
            </a:r>
          </a:p>
        </p:txBody>
      </p:sp>
      <p:pic>
        <p:nvPicPr>
          <p:cNvPr id="3" name="Рисунок 2">
            <a:extLst>
              <a:ext uri="{FF2B5EF4-FFF2-40B4-BE49-F238E27FC236}">
                <a16:creationId xmlns:a16="http://schemas.microsoft.com/office/drawing/2014/main" id="{0C9C9AB6-B3A8-14EE-DB0E-1B6858064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EC0D41CA-B4C0-3599-FDB5-70CA9E2FDCC9}"/>
              </a:ext>
            </a:extLst>
          </p:cNvPr>
          <p:cNvSpPr>
            <a:spLocks noGrp="1"/>
          </p:cNvSpPr>
          <p:nvPr>
            <p:ph type="dt" sz="half" idx="10"/>
          </p:nvPr>
        </p:nvSpPr>
        <p:spPr/>
        <p:txBody>
          <a:bodyPr/>
          <a:lstStyle>
            <a:lvl1pPr>
              <a:defRPr>
                <a:solidFill>
                  <a:schemeClr val="tx1"/>
                </a:solidFill>
              </a:defRPr>
            </a:lvl1pPr>
          </a:lstStyle>
          <a:p>
            <a:fld id="{68060ADA-8A61-485F-9F82-8075BA15920D}"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D55F1A4F-D215-B063-EDC0-E8721D7F916B}"/>
              </a:ext>
            </a:extLst>
          </p:cNvPr>
          <p:cNvSpPr>
            <a:spLocks noGrp="1"/>
          </p:cNvSpPr>
          <p:nvPr>
            <p:ph type="ftr" sz="quarter" idx="11"/>
          </p:nvPr>
        </p:nvSpPr>
        <p:spPr/>
        <p:txBody>
          <a:bodyPr/>
          <a:lstStyle>
            <a:lvl1pPr>
              <a:defRPr>
                <a:solidFill>
                  <a:schemeClr val="tx1"/>
                </a:solidFill>
              </a:defRPr>
            </a:lvl1pPr>
          </a:lstStyle>
          <a:p>
            <a:r>
              <a:rPr lang="ru-RU"/>
              <a:t>Департамент Маркетинга</a:t>
            </a:r>
            <a:endParaRPr lang="ru-RU" dirty="0"/>
          </a:p>
        </p:txBody>
      </p:sp>
      <p:sp>
        <p:nvSpPr>
          <p:cNvPr id="7" name="Номер слайда 6">
            <a:extLst>
              <a:ext uri="{FF2B5EF4-FFF2-40B4-BE49-F238E27FC236}">
                <a16:creationId xmlns:a16="http://schemas.microsoft.com/office/drawing/2014/main" id="{58769F6B-C696-BDE4-6793-64CBF77B7893}"/>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BC2BF1F8-2546-BFE1-0536-B1E4CFB66E57}"/>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4128514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5257534"/>
            <a:ext cx="12192000" cy="16004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tx1"/>
              </a:solidFill>
            </a:endParaRPr>
          </a:p>
        </p:txBody>
      </p:sp>
      <p:sp>
        <p:nvSpPr>
          <p:cNvPr id="3" name="Заголовок 1">
            <a:extLst>
              <a:ext uri="{FF2B5EF4-FFF2-40B4-BE49-F238E27FC236}">
                <a16:creationId xmlns:a16="http://schemas.microsoft.com/office/drawing/2014/main" id="{B4E00BBB-8255-C6E8-0092-61F033B82FDC}"/>
              </a:ext>
            </a:extLst>
          </p:cNvPr>
          <p:cNvSpPr>
            <a:spLocks noGrp="1"/>
          </p:cNvSpPr>
          <p:nvPr>
            <p:ph type="title" hasCustomPrompt="1"/>
          </p:nvPr>
        </p:nvSpPr>
        <p:spPr>
          <a:xfrm>
            <a:off x="1240797" y="2331686"/>
            <a:ext cx="9750156" cy="1097314"/>
          </a:xfrm>
        </p:spPr>
        <p:txBody>
          <a:bodyPr/>
          <a:lstStyle>
            <a:lvl1pPr algn="ctr">
              <a:defRPr>
                <a:solidFill>
                  <a:schemeClr val="tx1"/>
                </a:solidFill>
              </a:defRPr>
            </a:lvl1pPr>
          </a:lstStyle>
          <a:p>
            <a:r>
              <a:rPr lang="ru-RU" dirty="0"/>
              <a:t>Текст слайда</a:t>
            </a:r>
          </a:p>
        </p:txBody>
      </p:sp>
      <p:pic>
        <p:nvPicPr>
          <p:cNvPr id="8" name="Рисунок 7">
            <a:extLst>
              <a:ext uri="{FF2B5EF4-FFF2-40B4-BE49-F238E27FC236}">
                <a16:creationId xmlns:a16="http://schemas.microsoft.com/office/drawing/2014/main" id="{77D0EDE3-578E-6C52-3BF6-AFF70FD28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7956" y="287125"/>
            <a:ext cx="1180101" cy="482976"/>
          </a:xfrm>
          <a:prstGeom prst="rect">
            <a:avLst/>
          </a:prstGeom>
        </p:spPr>
      </p:pic>
      <p:pic>
        <p:nvPicPr>
          <p:cNvPr id="9" name="Рисунок 8">
            <a:extLst>
              <a:ext uri="{FF2B5EF4-FFF2-40B4-BE49-F238E27FC236}">
                <a16:creationId xmlns:a16="http://schemas.microsoft.com/office/drawing/2014/main" id="{C27AACAB-8983-7742-8BCC-11396D3BCD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8D95B50-DC9C-5ADA-D0AF-7C35D0D4291D}"/>
              </a:ext>
            </a:extLst>
          </p:cNvPr>
          <p:cNvSpPr>
            <a:spLocks noGrp="1"/>
          </p:cNvSpPr>
          <p:nvPr>
            <p:ph type="dt" sz="half" idx="10"/>
          </p:nvPr>
        </p:nvSpPr>
        <p:spPr/>
        <p:txBody>
          <a:bodyPr/>
          <a:lstStyle>
            <a:lvl1pPr>
              <a:defRPr>
                <a:solidFill>
                  <a:schemeClr val="tx1"/>
                </a:solidFill>
              </a:defRPr>
            </a:lvl1pPr>
          </a:lstStyle>
          <a:p>
            <a:fld id="{36A4FAF0-7D86-4D1F-A4CC-D0E33E847DD7}" type="datetime1">
              <a:rPr lang="ru-RU" smtClean="0"/>
              <a:t>31.01.2025</a:t>
            </a:fld>
            <a:endParaRPr lang="ru-RU" dirty="0"/>
          </a:p>
        </p:txBody>
      </p:sp>
      <p:sp>
        <p:nvSpPr>
          <p:cNvPr id="5" name="Нижний колонтитул 4">
            <a:extLst>
              <a:ext uri="{FF2B5EF4-FFF2-40B4-BE49-F238E27FC236}">
                <a16:creationId xmlns:a16="http://schemas.microsoft.com/office/drawing/2014/main" id="{EA54C212-5390-302C-3E1D-24FE3C342489}"/>
              </a:ext>
            </a:extLst>
          </p:cNvPr>
          <p:cNvSpPr>
            <a:spLocks noGrp="1"/>
          </p:cNvSpPr>
          <p:nvPr>
            <p:ph type="ftr" sz="quarter" idx="11"/>
          </p:nvPr>
        </p:nvSpPr>
        <p:spPr/>
        <p:txBody>
          <a:bodyPr/>
          <a:lstStyle>
            <a:lvl1pPr>
              <a:defRPr>
                <a:solidFill>
                  <a:schemeClr val="tx1"/>
                </a:solidFill>
              </a:defRPr>
            </a:lvl1pPr>
          </a:lstStyle>
          <a:p>
            <a:r>
              <a:rPr lang="ru-RU"/>
              <a:t>Департамент Маркетинга</a:t>
            </a:r>
            <a:endParaRPr lang="ru-RU" dirty="0"/>
          </a:p>
        </p:txBody>
      </p:sp>
      <p:sp>
        <p:nvSpPr>
          <p:cNvPr id="6" name="Номер слайда 5">
            <a:extLst>
              <a:ext uri="{FF2B5EF4-FFF2-40B4-BE49-F238E27FC236}">
                <a16:creationId xmlns:a16="http://schemas.microsoft.com/office/drawing/2014/main" id="{8EEDCE67-2837-4B07-978D-3C092529D54E}"/>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5DA977A5-CC16-1AEC-AE97-14F8A04C2D6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819255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xt Chapter">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0"/>
          </p:nvPr>
        </p:nvSpPr>
        <p:spPr/>
        <p:txBody>
          <a:bodyPr/>
          <a:lstStyle>
            <a:lvl1pPr>
              <a:defRPr>
                <a:solidFill>
                  <a:schemeClr val="tx1"/>
                </a:solidFill>
                <a:latin typeface="Arial" panose="020B0604020202020204" pitchFamily="34" charset="0"/>
              </a:defRPr>
            </a:lvl1pPr>
          </a:lstStyle>
          <a:p>
            <a:fld id="{1E956721-BB38-4972-8ACD-5A2C9377E3B4}" type="slidenum">
              <a:rPr lang="en-GB" smtClean="0"/>
              <a:pPr/>
              <a:t>‹#›</a:t>
            </a:fld>
            <a:endParaRPr lang="en-GB" dirty="0"/>
          </a:p>
        </p:txBody>
      </p:sp>
      <p:sp>
        <p:nvSpPr>
          <p:cNvPr id="7" name="Zástupný symbol pro zápatí 6"/>
          <p:cNvSpPr>
            <a:spLocks noGrp="1"/>
          </p:cNvSpPr>
          <p:nvPr>
            <p:ph type="ftr" sz="quarter" idx="11"/>
          </p:nvPr>
        </p:nvSpPr>
        <p:spPr/>
        <p:txBody>
          <a:bodyPr/>
          <a:lstStyle>
            <a:lvl1pPr>
              <a:defRPr>
                <a:solidFill>
                  <a:schemeClr val="tx1"/>
                </a:solidFill>
                <a:latin typeface="Arial" panose="020B0604020202020204" pitchFamily="34" charset="0"/>
              </a:defRPr>
            </a:lvl1pPr>
          </a:lstStyle>
          <a:p>
            <a:r>
              <a:rPr lang="ru-RU"/>
              <a:t>Позиционирование моделей, 16.01.2020</a:t>
            </a:r>
            <a:endParaRPr lang="en-GB" dirty="0"/>
          </a:p>
        </p:txBody>
      </p:sp>
      <p:sp>
        <p:nvSpPr>
          <p:cNvPr id="10" name="Zástupný symbol pro text 28"/>
          <p:cNvSpPr>
            <a:spLocks noGrp="1"/>
          </p:cNvSpPr>
          <p:nvPr>
            <p:ph type="body" sz="quarter" idx="12" hasCustomPrompt="1"/>
          </p:nvPr>
        </p:nvSpPr>
        <p:spPr>
          <a:xfrm>
            <a:off x="389931" y="816296"/>
            <a:ext cx="11410090" cy="326517"/>
          </a:xfrm>
        </p:spPr>
        <p:txBody>
          <a:bodyPr>
            <a:noAutofit/>
          </a:bodyPr>
          <a:lstStyle>
            <a:lvl1pPr marL="0" indent="0">
              <a:lnSpc>
                <a:spcPts val="2052"/>
              </a:lnSpc>
              <a:buNone/>
              <a:defRPr sz="1710" baseline="0"/>
            </a:lvl1pPr>
          </a:lstStyle>
          <a:p>
            <a:pPr lvl="0"/>
            <a:r>
              <a:rPr lang="en-GB" noProof="0" dirty="0"/>
              <a:t>Subheading</a:t>
            </a:r>
          </a:p>
        </p:txBody>
      </p:sp>
      <p:sp>
        <p:nvSpPr>
          <p:cNvPr id="3" name="Nadpis 2"/>
          <p:cNvSpPr>
            <a:spLocks noGrp="1"/>
          </p:cNvSpPr>
          <p:nvPr>
            <p:ph type="title" hasCustomPrompt="1"/>
          </p:nvPr>
        </p:nvSpPr>
        <p:spPr/>
        <p:txBody>
          <a:bodyPr/>
          <a:lstStyle>
            <a:lvl1pPr>
              <a:defRPr baseline="0"/>
            </a:lvl1pPr>
          </a:lstStyle>
          <a:p>
            <a:r>
              <a:rPr lang="en-GB" noProof="0" dirty="0"/>
              <a:t>Next Chapter</a:t>
            </a:r>
          </a:p>
        </p:txBody>
      </p:sp>
    </p:spTree>
    <p:extLst>
      <p:ext uri="{BB962C8B-B14F-4D97-AF65-F5344CB8AC3E}">
        <p14:creationId xmlns:p14="http://schemas.microsoft.com/office/powerpoint/2010/main" val="2027171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1AEBECC5-6794-F37A-9894-1E6259E9BAB0}"/>
              </a:ext>
            </a:extLst>
          </p:cNvPr>
          <p:cNvSpPr>
            <a:spLocks noGrp="1"/>
          </p:cNvSpPr>
          <p:nvPr>
            <p:ph type="pic" sz="quarter" idx="11" hasCustomPrompt="1"/>
          </p:nvPr>
        </p:nvSpPr>
        <p:spPr>
          <a:xfrm>
            <a:off x="0" y="0"/>
            <a:ext cx="12192000" cy="6858000"/>
          </a:xfrm>
        </p:spPr>
        <p:txBody>
          <a:bodyPr>
            <a:normAutofit/>
          </a:bodyPr>
          <a:lstStyle>
            <a:lvl1pPr>
              <a:defRPr sz="2000">
                <a:solidFill>
                  <a:schemeClr val="tx2"/>
                </a:solidFill>
              </a:defRPr>
            </a:lvl1pPr>
          </a:lstStyle>
          <a:p>
            <a:r>
              <a:rPr lang="ru-RU" dirty="0"/>
              <a:t>Фоновое изображение</a:t>
            </a:r>
          </a:p>
        </p:txBody>
      </p:sp>
      <p:sp>
        <p:nvSpPr>
          <p:cNvPr id="2" name="Заголовок 1">
            <a:extLst>
              <a:ext uri="{FF2B5EF4-FFF2-40B4-BE49-F238E27FC236}">
                <a16:creationId xmlns:a16="http://schemas.microsoft.com/office/drawing/2014/main" id="{02747907-3C74-3581-81DA-29D6FB068C4D}"/>
              </a:ext>
            </a:extLst>
          </p:cNvPr>
          <p:cNvSpPr>
            <a:spLocks noGrp="1"/>
          </p:cNvSpPr>
          <p:nvPr>
            <p:ph type="ctrTitle" hasCustomPrompt="1"/>
          </p:nvPr>
        </p:nvSpPr>
        <p:spPr>
          <a:xfrm>
            <a:off x="511444" y="3429000"/>
            <a:ext cx="7160944" cy="1325564"/>
          </a:xfrm>
        </p:spPr>
        <p:txBody>
          <a:bodyPr anchor="b">
            <a:normAutofit/>
          </a:bodyPr>
          <a:lstStyle>
            <a:lvl1pPr algn="l">
              <a:defRPr sz="4000"/>
            </a:lvl1pPr>
          </a:lstStyle>
          <a:p>
            <a:r>
              <a:rPr lang="ru-RU" dirty="0"/>
              <a:t>Заголовок презентации</a:t>
            </a:r>
          </a:p>
        </p:txBody>
      </p:sp>
      <p:sp>
        <p:nvSpPr>
          <p:cNvPr id="3" name="Подзаголовок 2">
            <a:extLst>
              <a:ext uri="{FF2B5EF4-FFF2-40B4-BE49-F238E27FC236}">
                <a16:creationId xmlns:a16="http://schemas.microsoft.com/office/drawing/2014/main" id="{45568BBD-6918-07C9-9C96-F8188A1C0EFC}"/>
              </a:ext>
            </a:extLst>
          </p:cNvPr>
          <p:cNvSpPr>
            <a:spLocks noGrp="1"/>
          </p:cNvSpPr>
          <p:nvPr>
            <p:ph type="subTitle" idx="1" hasCustomPrompt="1"/>
          </p:nvPr>
        </p:nvSpPr>
        <p:spPr>
          <a:xfrm>
            <a:off x="511444" y="4872341"/>
            <a:ext cx="7160944" cy="51404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Подзаголовок</a:t>
            </a:r>
            <a:r>
              <a:rPr lang="en-US" dirty="0"/>
              <a:t>: </a:t>
            </a:r>
            <a:r>
              <a:rPr lang="ru-RU" dirty="0"/>
              <a:t>ФИО</a:t>
            </a:r>
          </a:p>
        </p:txBody>
      </p:sp>
      <p:sp>
        <p:nvSpPr>
          <p:cNvPr id="8" name="Рисунок 12">
            <a:extLst>
              <a:ext uri="{FF2B5EF4-FFF2-40B4-BE49-F238E27FC236}">
                <a16:creationId xmlns:a16="http://schemas.microsoft.com/office/drawing/2014/main" id="{D0EC9F22-BEFA-C1EA-7D03-1B4730A720FA}"/>
              </a:ext>
            </a:extLst>
          </p:cNvPr>
          <p:cNvSpPr>
            <a:spLocks noGrp="1"/>
          </p:cNvSpPr>
          <p:nvPr>
            <p:ph type="pic" sz="quarter" idx="10" hasCustomPrompt="1"/>
          </p:nvPr>
        </p:nvSpPr>
        <p:spPr>
          <a:xfrm>
            <a:off x="618277" y="985091"/>
            <a:ext cx="3240046" cy="1326043"/>
          </a:xfrm>
        </p:spPr>
        <p:txBody>
          <a:bodyPr/>
          <a:lstStyle>
            <a:lvl1pPr>
              <a:defRPr sz="2000">
                <a:solidFill>
                  <a:schemeClr val="tx2"/>
                </a:solidFill>
              </a:defRPr>
            </a:lvl1pPr>
          </a:lstStyle>
          <a:p>
            <a:r>
              <a:rPr lang="ru-RU" dirty="0"/>
              <a:t>Логотип</a:t>
            </a:r>
          </a:p>
        </p:txBody>
      </p:sp>
      <p:sp>
        <p:nvSpPr>
          <p:cNvPr id="4" name="Дата 3">
            <a:extLst>
              <a:ext uri="{FF2B5EF4-FFF2-40B4-BE49-F238E27FC236}">
                <a16:creationId xmlns:a16="http://schemas.microsoft.com/office/drawing/2014/main" id="{65193C4B-69A1-65BA-5FF4-1768E566BAAB}"/>
              </a:ext>
            </a:extLst>
          </p:cNvPr>
          <p:cNvSpPr>
            <a:spLocks noGrp="1"/>
          </p:cNvSpPr>
          <p:nvPr>
            <p:ph type="dt" sz="half" idx="12"/>
          </p:nvPr>
        </p:nvSpPr>
        <p:spPr/>
        <p:txBody>
          <a:bodyPr/>
          <a:lstStyle/>
          <a:p>
            <a:r>
              <a:rPr lang="ru-RU"/>
              <a:t>10.07.2023</a:t>
            </a:r>
            <a:endParaRPr lang="ru-RU" dirty="0"/>
          </a:p>
        </p:txBody>
      </p:sp>
      <p:sp>
        <p:nvSpPr>
          <p:cNvPr id="7" name="Нижний колонтитул 6">
            <a:extLst>
              <a:ext uri="{FF2B5EF4-FFF2-40B4-BE49-F238E27FC236}">
                <a16:creationId xmlns:a16="http://schemas.microsoft.com/office/drawing/2014/main" id="{7789E93F-BB57-FBC7-AE3F-85FC7BAD3393}"/>
              </a:ext>
            </a:extLst>
          </p:cNvPr>
          <p:cNvSpPr>
            <a:spLocks noGrp="1"/>
          </p:cNvSpPr>
          <p:nvPr>
            <p:ph type="ftr" sz="quarter" idx="13"/>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A76208D3-25CF-62BC-C2CC-24676D7A45F6}"/>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9429AA50-90AD-94E3-88A4-DFDE379FBE7B}"/>
              </a:ext>
            </a:extLst>
          </p:cNvPr>
          <p:cNvSpPr>
            <a:spLocks noGrp="1"/>
          </p:cNvSpPr>
          <p:nvPr>
            <p:ph type="body" sz="quarter" idx="15" hasCustomPrompt="1"/>
          </p:nvPr>
        </p:nvSpPr>
        <p:spPr>
          <a:xfrm>
            <a:off x="511444" y="5421298"/>
            <a:ext cx="7157324" cy="713184"/>
          </a:xfrm>
        </p:spPr>
        <p:txBody>
          <a:bodyPr>
            <a:normAutofit/>
          </a:bodyPr>
          <a:lstStyle>
            <a:lvl1pPr marL="0" indent="0">
              <a:buNone/>
              <a:defRPr sz="1800">
                <a:solidFill>
                  <a:schemeClr val="tx1"/>
                </a:solidFill>
              </a:defRPr>
            </a:lvl1pPr>
          </a:lstStyle>
          <a:p>
            <a:pPr lvl="0"/>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399006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22557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accent2"/>
              </a:solidFill>
            </a:endParaRP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08768" y="471226"/>
            <a:ext cx="4815757" cy="1312431"/>
          </a:xfrm>
        </p:spPr>
        <p:txBody>
          <a:bodyPr anchor="b">
            <a:normAutofit/>
          </a:bodyPr>
          <a:lstStyle>
            <a:lvl1pPr algn="l">
              <a:lnSpc>
                <a:spcPts val="4500"/>
              </a:lnSpc>
              <a:defRPr sz="3600">
                <a:solidFill>
                  <a:schemeClr val="tx1"/>
                </a:solidFill>
              </a:defRPr>
            </a:lvl1pPr>
          </a:lstStyle>
          <a:p>
            <a:r>
              <a:rPr lang="ru-RU" dirty="0"/>
              <a:t>Заголовок</a:t>
            </a:r>
            <a:br>
              <a:rPr lang="ru-RU" dirty="0"/>
            </a:br>
            <a:r>
              <a:rPr lang="ru-RU" dirty="0"/>
              <a:t>раздела</a:t>
            </a: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0" y="2256021"/>
            <a:ext cx="12192000" cy="4601979"/>
          </a:xfrm>
        </p:spPr>
        <p:txBody>
          <a:bodyPr/>
          <a:lstStyle>
            <a:lvl1pPr>
              <a:defRPr sz="2000">
                <a:solidFill>
                  <a:schemeClr val="tx2"/>
                </a:solidFill>
              </a:defRPr>
            </a:lvl1pPr>
          </a:lstStyle>
          <a:p>
            <a:r>
              <a:rPr lang="ru-RU" dirty="0"/>
              <a:t>Изображение</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8952" y="655317"/>
            <a:ext cx="2314449" cy="944247"/>
          </a:xfrm>
          <a:prstGeom prst="rect">
            <a:avLst/>
          </a:prstGeom>
        </p:spPr>
      </p:pic>
      <p:sp>
        <p:nvSpPr>
          <p:cNvPr id="3" name="Дата 2">
            <a:extLst>
              <a:ext uri="{FF2B5EF4-FFF2-40B4-BE49-F238E27FC236}">
                <a16:creationId xmlns:a16="http://schemas.microsoft.com/office/drawing/2014/main" id="{CB0FBFC3-BAB5-D7DE-A62C-F5D5B5E4891D}"/>
              </a:ext>
            </a:extLst>
          </p:cNvPr>
          <p:cNvSpPr>
            <a:spLocks noGrp="1"/>
          </p:cNvSpPr>
          <p:nvPr>
            <p:ph type="dt" sz="half" idx="14"/>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D29A9224-006B-0196-535B-806641D28D3A}"/>
              </a:ext>
            </a:extLst>
          </p:cNvPr>
          <p:cNvSpPr>
            <a:spLocks noGrp="1"/>
          </p:cNvSpPr>
          <p:nvPr>
            <p:ph type="ftr" sz="quarter" idx="15"/>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6" name="Номер слайда 5">
            <a:extLst>
              <a:ext uri="{FF2B5EF4-FFF2-40B4-BE49-F238E27FC236}">
                <a16:creationId xmlns:a16="http://schemas.microsoft.com/office/drawing/2014/main" id="{C5104871-E9D5-D4DB-526D-CCCC8493DB5C}"/>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009FDE09-9839-0357-5B34-A3312B25508D}"/>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789468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10" name="Рисунок 9">
            <a:extLst>
              <a:ext uri="{FF2B5EF4-FFF2-40B4-BE49-F238E27FC236}">
                <a16:creationId xmlns:a16="http://schemas.microsoft.com/office/drawing/2014/main" id="{E5956FC0-1AD2-4612-1468-636979A351D9}"/>
              </a:ext>
            </a:extLst>
          </p:cNvPr>
          <p:cNvSpPr>
            <a:spLocks noGrp="1"/>
          </p:cNvSpPr>
          <p:nvPr>
            <p:ph type="pic" sz="quarter" idx="13" hasCustomPrompt="1"/>
          </p:nvPr>
        </p:nvSpPr>
        <p:spPr>
          <a:xfrm>
            <a:off x="-1" y="0"/>
            <a:ext cx="6096000" cy="6857999"/>
          </a:xfrm>
        </p:spPr>
        <p:txBody>
          <a:bodyPr/>
          <a:lstStyle>
            <a:lvl1pPr>
              <a:defRPr sz="2000">
                <a:solidFill>
                  <a:schemeClr val="tx2"/>
                </a:solidFill>
              </a:defRPr>
            </a:lvl1pPr>
          </a:lstStyle>
          <a:p>
            <a:r>
              <a:rPr lang="ru-RU" dirty="0"/>
              <a:t>Изображение</a:t>
            </a:r>
          </a:p>
        </p:txBody>
      </p:sp>
      <p:sp>
        <p:nvSpPr>
          <p:cNvPr id="2" name="Заголовок 1">
            <a:extLst>
              <a:ext uri="{FF2B5EF4-FFF2-40B4-BE49-F238E27FC236}">
                <a16:creationId xmlns:a16="http://schemas.microsoft.com/office/drawing/2014/main" id="{E58ADCAF-7EFD-189E-6B29-088E3B7BD65E}"/>
              </a:ext>
            </a:extLst>
          </p:cNvPr>
          <p:cNvSpPr>
            <a:spLocks noGrp="1"/>
          </p:cNvSpPr>
          <p:nvPr>
            <p:ph type="title" hasCustomPrompt="1"/>
          </p:nvPr>
        </p:nvSpPr>
        <p:spPr>
          <a:xfrm>
            <a:off x="528612" y="908672"/>
            <a:ext cx="4815757" cy="1312431"/>
          </a:xfrm>
        </p:spPr>
        <p:txBody>
          <a:bodyPr anchor="b">
            <a:normAutofit/>
          </a:bodyPr>
          <a:lstStyle>
            <a:lvl1pPr algn="ctr">
              <a:lnSpc>
                <a:spcPts val="4500"/>
              </a:lnSpc>
              <a:defRPr sz="3600">
                <a:solidFill>
                  <a:schemeClr val="bg1"/>
                </a:solidFill>
              </a:defRPr>
            </a:lvl1pPr>
          </a:lstStyle>
          <a:p>
            <a:r>
              <a:rPr lang="ru-RU" dirty="0"/>
              <a:t>Заголовок</a:t>
            </a:r>
            <a:br>
              <a:rPr lang="ru-RU" dirty="0"/>
            </a:br>
            <a:r>
              <a:rPr lang="ru-RU" dirty="0"/>
              <a:t>раздела</a:t>
            </a:r>
          </a:p>
        </p:txBody>
      </p:sp>
      <p:pic>
        <p:nvPicPr>
          <p:cNvPr id="18" name="Рисунок 17">
            <a:extLst>
              <a:ext uri="{FF2B5EF4-FFF2-40B4-BE49-F238E27FC236}">
                <a16:creationId xmlns:a16="http://schemas.microsoft.com/office/drawing/2014/main" id="{61A30C54-4F9B-D872-81DA-9B5F7A7182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46713" y="1070517"/>
            <a:ext cx="2423510" cy="988742"/>
          </a:xfrm>
          <a:prstGeom prst="rect">
            <a:avLst/>
          </a:prstGeom>
        </p:spPr>
      </p:pic>
      <p:sp>
        <p:nvSpPr>
          <p:cNvPr id="3" name="Дата 2">
            <a:extLst>
              <a:ext uri="{FF2B5EF4-FFF2-40B4-BE49-F238E27FC236}">
                <a16:creationId xmlns:a16="http://schemas.microsoft.com/office/drawing/2014/main" id="{0FE38C80-9318-7402-5CBE-E34A5DD8C9F7}"/>
              </a:ext>
            </a:extLst>
          </p:cNvPr>
          <p:cNvSpPr>
            <a:spLocks noGrp="1"/>
          </p:cNvSpPr>
          <p:nvPr>
            <p:ph type="dt" sz="half" idx="14"/>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795C7690-F167-E1D9-8415-EFB92CD190FF}"/>
              </a:ext>
            </a:extLst>
          </p:cNvPr>
          <p:cNvSpPr>
            <a:spLocks noGrp="1"/>
          </p:cNvSpPr>
          <p:nvPr>
            <p:ph type="ftr" sz="quarter" idx="15"/>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7" name="Номер слайда 6">
            <a:extLst>
              <a:ext uri="{FF2B5EF4-FFF2-40B4-BE49-F238E27FC236}">
                <a16:creationId xmlns:a16="http://schemas.microsoft.com/office/drawing/2014/main" id="{2F5A3BB0-55E1-D394-E337-C7C072FDCA70}"/>
              </a:ext>
            </a:extLst>
          </p:cNvPr>
          <p:cNvSpPr>
            <a:spLocks noGrp="1"/>
          </p:cNvSpPr>
          <p:nvPr>
            <p:ph type="sldNum" sz="quarter" idx="16"/>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374E68B6-90BA-CA32-8CF4-5CF6FBED0EB5}"/>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62758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D6F072-3A0B-096C-7247-BC716B72414F}"/>
              </a:ext>
            </a:extLst>
          </p:cNvPr>
          <p:cNvSpPr>
            <a:spLocks noGrp="1"/>
          </p:cNvSpPr>
          <p:nvPr>
            <p:ph type="title"/>
          </p:nvPr>
        </p:nvSpPr>
        <p:spPr/>
        <p:txBody>
          <a:bodyPr/>
          <a:lstStyle/>
          <a:p>
            <a:r>
              <a:rPr lang="ru-RU"/>
              <a:t>Образец заголовка</a:t>
            </a:r>
          </a:p>
        </p:txBody>
      </p:sp>
      <p:sp>
        <p:nvSpPr>
          <p:cNvPr id="4" name="Прямоугольник 3">
            <a:extLst>
              <a:ext uri="{FF2B5EF4-FFF2-40B4-BE49-F238E27FC236}">
                <a16:creationId xmlns:a16="http://schemas.microsoft.com/office/drawing/2014/main" id="{F996F87D-AF5D-3DEC-2EE7-0D9224C33C8C}"/>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ата 3">
            <a:extLst>
              <a:ext uri="{FF2B5EF4-FFF2-40B4-BE49-F238E27FC236}">
                <a16:creationId xmlns:a16="http://schemas.microsoft.com/office/drawing/2014/main" id="{DED37023-5F80-7806-B505-658D99708B9E}"/>
              </a:ext>
            </a:extLst>
          </p:cNvPr>
          <p:cNvSpPr>
            <a:spLocks noGrp="1"/>
          </p:cNvSpPr>
          <p:nvPr>
            <p:ph type="dt" sz="half" idx="2"/>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0" name="Номер слайда 5">
            <a:extLst>
              <a:ext uri="{FF2B5EF4-FFF2-40B4-BE49-F238E27FC236}">
                <a16:creationId xmlns:a16="http://schemas.microsoft.com/office/drawing/2014/main" id="{37F037DE-D271-7614-3E65-EF40C9E200D6}"/>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1" name="Нижний колонтитул 4">
            <a:extLst>
              <a:ext uri="{FF2B5EF4-FFF2-40B4-BE49-F238E27FC236}">
                <a16:creationId xmlns:a16="http://schemas.microsoft.com/office/drawing/2014/main" id="{6781D3CA-2C4B-1F7F-99F8-86A0F5C2513F}"/>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3" name="Рисунок 2">
            <a:extLst>
              <a:ext uri="{FF2B5EF4-FFF2-40B4-BE49-F238E27FC236}">
                <a16:creationId xmlns:a16="http://schemas.microsoft.com/office/drawing/2014/main" id="{A5F1892E-901F-AFFA-BB69-EC8203E9C4F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210649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4" name="Дата 3">
            <a:extLst>
              <a:ext uri="{FF2B5EF4-FFF2-40B4-BE49-F238E27FC236}">
                <a16:creationId xmlns:a16="http://schemas.microsoft.com/office/drawing/2014/main" id="{997D81C0-D6BF-61A5-AE25-30F0B83E1887}"/>
              </a:ext>
            </a:extLst>
          </p:cNvPr>
          <p:cNvSpPr>
            <a:spLocks noGrp="1"/>
          </p:cNvSpPr>
          <p:nvPr>
            <p:ph type="dt" sz="half" idx="10"/>
          </p:nvPr>
        </p:nvSpPr>
        <p:spPr/>
        <p:txBody>
          <a:bodyPr/>
          <a:lstStyle/>
          <a:p>
            <a:r>
              <a:rPr lang="ru-RU"/>
              <a:t>10.07.2023</a:t>
            </a:r>
            <a:endParaRPr lang="ru-RU" dirty="0"/>
          </a:p>
        </p:txBody>
      </p:sp>
      <p:sp>
        <p:nvSpPr>
          <p:cNvPr id="5" name="Нижний колонтитул 4">
            <a:extLst>
              <a:ext uri="{FF2B5EF4-FFF2-40B4-BE49-F238E27FC236}">
                <a16:creationId xmlns:a16="http://schemas.microsoft.com/office/drawing/2014/main" id="{7DE89309-FDE0-D841-8D49-9742CC89CD58}"/>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96ABD83B-25DD-E86A-0DB0-7B08186114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6" name="Текст 5">
            <a:extLst>
              <a:ext uri="{FF2B5EF4-FFF2-40B4-BE49-F238E27FC236}">
                <a16:creationId xmlns:a16="http://schemas.microsoft.com/office/drawing/2014/main" id="{0F525853-5152-24E0-915A-39799DAE654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4000869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15B3C3-D843-4121-59ED-842864991D72}"/>
              </a:ext>
            </a:extLst>
          </p:cNvPr>
          <p:cNvSpPr>
            <a:spLocks noGrp="1"/>
          </p:cNvSpPr>
          <p:nvPr>
            <p:ph type="title" hasCustomPrompt="1"/>
          </p:nvPr>
        </p:nvSpPr>
        <p:spPr>
          <a:xfrm>
            <a:off x="511444" y="278142"/>
            <a:ext cx="975015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ABA14600-92A8-49EE-3853-F2C45BB33A5A}"/>
              </a:ext>
            </a:extLst>
          </p:cNvPr>
          <p:cNvSpPr>
            <a:spLocks noGrp="1"/>
          </p:cNvSpPr>
          <p:nvPr>
            <p:ph idx="1" hasCustomPrompt="1"/>
          </p:nvPr>
        </p:nvSpPr>
        <p:spPr>
          <a:xfrm>
            <a:off x="511445" y="2157681"/>
            <a:ext cx="11169112" cy="4019282"/>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600">
                <a:solidFill>
                  <a:schemeClr val="accent1"/>
                </a:solidFill>
              </a:defRPr>
            </a:lvl4pPr>
            <a:lvl5pPr>
              <a:defRPr sz="1400">
                <a:solidFill>
                  <a:schemeClr val="accent1"/>
                </a:solidFill>
              </a:defRPr>
            </a:lvl5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7" name="TextBox 6">
            <a:extLst>
              <a:ext uri="{FF2B5EF4-FFF2-40B4-BE49-F238E27FC236}">
                <a16:creationId xmlns:a16="http://schemas.microsoft.com/office/drawing/2014/main" id="{44A5E0D7-A8DA-8099-A32B-6CC4B9F42B7B}"/>
              </a:ext>
            </a:extLst>
          </p:cNvPr>
          <p:cNvSpPr txBox="1"/>
          <p:nvPr userDrawn="1"/>
        </p:nvSpPr>
        <p:spPr>
          <a:xfrm>
            <a:off x="872197" y="6485206"/>
            <a:ext cx="184731" cy="369332"/>
          </a:xfrm>
          <a:prstGeom prst="rect">
            <a:avLst/>
          </a:prstGeom>
          <a:noFill/>
        </p:spPr>
        <p:txBody>
          <a:bodyPr wrap="none" rtlCol="0">
            <a:spAutoFit/>
          </a:bodyPr>
          <a:lstStyle/>
          <a:p>
            <a:endParaRPr lang="ru-RU" dirty="0"/>
          </a:p>
        </p:txBody>
      </p:sp>
      <p:pic>
        <p:nvPicPr>
          <p:cNvPr id="9" name="Рисунок 8">
            <a:extLst>
              <a:ext uri="{FF2B5EF4-FFF2-40B4-BE49-F238E27FC236}">
                <a16:creationId xmlns:a16="http://schemas.microsoft.com/office/drawing/2014/main" id="{8DFCEF38-88B8-8EF4-465F-508B360775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Текст 2">
            <a:extLst>
              <a:ext uri="{FF2B5EF4-FFF2-40B4-BE49-F238E27FC236}">
                <a16:creationId xmlns:a16="http://schemas.microsoft.com/office/drawing/2014/main" id="{1A0C104F-F87E-594F-EED2-DE13754BF508}"/>
              </a:ext>
            </a:extLst>
          </p:cNvPr>
          <p:cNvSpPr>
            <a:spLocks noGrp="1"/>
          </p:cNvSpPr>
          <p:nvPr>
            <p:ph type="body" idx="11" hasCustomPrompt="1"/>
          </p:nvPr>
        </p:nvSpPr>
        <p:spPr>
          <a:xfrm>
            <a:off x="511444" y="1528309"/>
            <a:ext cx="11169044"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4" name="Дата 3">
            <a:extLst>
              <a:ext uri="{FF2B5EF4-FFF2-40B4-BE49-F238E27FC236}">
                <a16:creationId xmlns:a16="http://schemas.microsoft.com/office/drawing/2014/main" id="{C3C7B328-3E9C-2B9A-1BEE-6FC7A4BFB775}"/>
              </a:ext>
            </a:extLst>
          </p:cNvPr>
          <p:cNvSpPr>
            <a:spLocks noGrp="1"/>
          </p:cNvSpPr>
          <p:nvPr>
            <p:ph type="dt" sz="half" idx="12"/>
          </p:nvPr>
        </p:nvSpPr>
        <p:spPr/>
        <p:txBody>
          <a:bodyPr/>
          <a:lstStyle/>
          <a:p>
            <a:r>
              <a:rPr lang="ru-RU"/>
              <a:t>10.07.2023</a:t>
            </a:r>
            <a:endParaRPr lang="ru-RU" dirty="0"/>
          </a:p>
        </p:txBody>
      </p:sp>
      <p:sp>
        <p:nvSpPr>
          <p:cNvPr id="5" name="Нижний колонтитул 4">
            <a:extLst>
              <a:ext uri="{FF2B5EF4-FFF2-40B4-BE49-F238E27FC236}">
                <a16:creationId xmlns:a16="http://schemas.microsoft.com/office/drawing/2014/main" id="{DEDF0BD0-0C59-7506-0EF7-D76C7C27D4BD}"/>
              </a:ext>
            </a:extLst>
          </p:cNvPr>
          <p:cNvSpPr>
            <a:spLocks noGrp="1"/>
          </p:cNvSpPr>
          <p:nvPr>
            <p:ph type="ftr" sz="quarter" idx="13"/>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E661B5FB-9339-6178-C164-4B27287FAB72}"/>
              </a:ext>
            </a:extLst>
          </p:cNvPr>
          <p:cNvSpPr>
            <a:spLocks noGrp="1"/>
          </p:cNvSpPr>
          <p:nvPr>
            <p:ph type="sldNum" sz="quarter" idx="14"/>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DA5AA58-B1BF-9C8D-179F-B116357A6562}"/>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550850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Два объекта/текс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D0FE0-2E2F-6C1C-DBFE-CBC5DBA673BD}"/>
              </a:ext>
            </a:extLst>
          </p:cNvPr>
          <p:cNvSpPr>
            <a:spLocks noGrp="1"/>
          </p:cNvSpPr>
          <p:nvPr>
            <p:ph type="title" hasCustomPrompt="1"/>
          </p:nvPr>
        </p:nvSpPr>
        <p:spPr>
          <a:xfrm>
            <a:off x="511444" y="278142"/>
            <a:ext cx="9577436" cy="1097314"/>
          </a:xfrm>
        </p:spPr>
        <p:txBody>
          <a:bodyPr/>
          <a:lstStyle/>
          <a:p>
            <a:r>
              <a:rPr lang="ru-RU" dirty="0"/>
              <a:t>Заголовок слайда</a:t>
            </a:r>
          </a:p>
        </p:txBody>
      </p:sp>
      <p:sp>
        <p:nvSpPr>
          <p:cNvPr id="3" name="Объект 2">
            <a:extLst>
              <a:ext uri="{FF2B5EF4-FFF2-40B4-BE49-F238E27FC236}">
                <a16:creationId xmlns:a16="http://schemas.microsoft.com/office/drawing/2014/main" id="{1F75AD82-2096-7628-E481-EE583DB9DA4C}"/>
              </a:ext>
            </a:extLst>
          </p:cNvPr>
          <p:cNvSpPr>
            <a:spLocks noGrp="1"/>
          </p:cNvSpPr>
          <p:nvPr>
            <p:ph sz="half" idx="1" hasCustomPrompt="1"/>
          </p:nvPr>
        </p:nvSpPr>
        <p:spPr>
          <a:xfrm>
            <a:off x="511444"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Объект 3">
            <a:extLst>
              <a:ext uri="{FF2B5EF4-FFF2-40B4-BE49-F238E27FC236}">
                <a16:creationId xmlns:a16="http://schemas.microsoft.com/office/drawing/2014/main" id="{AEA471BF-E570-CC57-6F25-67D1420AB6A4}"/>
              </a:ext>
            </a:extLst>
          </p:cNvPr>
          <p:cNvSpPr>
            <a:spLocks noGrp="1"/>
          </p:cNvSpPr>
          <p:nvPr>
            <p:ph sz="half" idx="2" hasCustomPrompt="1"/>
          </p:nvPr>
        </p:nvSpPr>
        <p:spPr>
          <a:xfrm>
            <a:off x="6172200" y="1689315"/>
            <a:ext cx="5508356" cy="448764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pic>
        <p:nvPicPr>
          <p:cNvPr id="9" name="Рисунок 8">
            <a:extLst>
              <a:ext uri="{FF2B5EF4-FFF2-40B4-BE49-F238E27FC236}">
                <a16:creationId xmlns:a16="http://schemas.microsoft.com/office/drawing/2014/main" id="{F8931227-A864-500C-D289-FCB235E22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5" name="Дата 4">
            <a:extLst>
              <a:ext uri="{FF2B5EF4-FFF2-40B4-BE49-F238E27FC236}">
                <a16:creationId xmlns:a16="http://schemas.microsoft.com/office/drawing/2014/main" id="{525B894E-99FD-56D2-4E73-E56CF65390B1}"/>
              </a:ext>
            </a:extLst>
          </p:cNvPr>
          <p:cNvSpPr>
            <a:spLocks noGrp="1"/>
          </p:cNvSpPr>
          <p:nvPr>
            <p:ph type="dt" sz="half" idx="10"/>
          </p:nvPr>
        </p:nvSpPr>
        <p:spPr/>
        <p:txBody>
          <a:bodyPr/>
          <a:lstStyle/>
          <a:p>
            <a:r>
              <a:rPr lang="ru-RU"/>
              <a:t>10.07.2023</a:t>
            </a:r>
            <a:endParaRPr lang="ru-RU" dirty="0"/>
          </a:p>
        </p:txBody>
      </p:sp>
      <p:sp>
        <p:nvSpPr>
          <p:cNvPr id="6" name="Нижний колонтитул 5">
            <a:extLst>
              <a:ext uri="{FF2B5EF4-FFF2-40B4-BE49-F238E27FC236}">
                <a16:creationId xmlns:a16="http://schemas.microsoft.com/office/drawing/2014/main" id="{94732C9D-73A9-B507-EB5B-AE2A86466126}"/>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10" name="Номер слайда 9">
            <a:extLst>
              <a:ext uri="{FF2B5EF4-FFF2-40B4-BE49-F238E27FC236}">
                <a16:creationId xmlns:a16="http://schemas.microsoft.com/office/drawing/2014/main" id="{6A759587-F8E4-F4BA-6AE1-1A429939167F}"/>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D4D17E7E-7F49-7BE9-72CC-FEAE191DDBC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955131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Два объекта и подзаголовки">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31F6C88-B0F7-2F09-8022-5C226442E933}"/>
              </a:ext>
            </a:extLst>
          </p:cNvPr>
          <p:cNvSpPr>
            <a:spLocks noGrp="1"/>
          </p:cNvSpPr>
          <p:nvPr>
            <p:ph type="body" idx="1" hasCustomPrompt="1"/>
          </p:nvPr>
        </p:nvSpPr>
        <p:spPr>
          <a:xfrm>
            <a:off x="511444" y="1528309"/>
            <a:ext cx="5486131"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5" name="Текст 4">
            <a:extLst>
              <a:ext uri="{FF2B5EF4-FFF2-40B4-BE49-F238E27FC236}">
                <a16:creationId xmlns:a16="http://schemas.microsoft.com/office/drawing/2014/main" id="{35C7FC34-3AB4-0683-FD61-D3A34A2B07C7}"/>
              </a:ext>
            </a:extLst>
          </p:cNvPr>
          <p:cNvSpPr>
            <a:spLocks noGrp="1"/>
          </p:cNvSpPr>
          <p:nvPr>
            <p:ph type="body" sz="quarter" idx="3" hasCustomPrompt="1"/>
          </p:nvPr>
        </p:nvSpPr>
        <p:spPr>
          <a:xfrm>
            <a:off x="6172200" y="1528309"/>
            <a:ext cx="5508356" cy="500516"/>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sp>
        <p:nvSpPr>
          <p:cNvPr id="10" name="Заголовок 1">
            <a:extLst>
              <a:ext uri="{FF2B5EF4-FFF2-40B4-BE49-F238E27FC236}">
                <a16:creationId xmlns:a16="http://schemas.microsoft.com/office/drawing/2014/main" id="{1136D177-17C5-0524-5885-B846F25E17CB}"/>
              </a:ext>
            </a:extLst>
          </p:cNvPr>
          <p:cNvSpPr>
            <a:spLocks noGrp="1"/>
          </p:cNvSpPr>
          <p:nvPr>
            <p:ph type="title" hasCustomPrompt="1"/>
          </p:nvPr>
        </p:nvSpPr>
        <p:spPr>
          <a:xfrm>
            <a:off x="511444" y="278142"/>
            <a:ext cx="9607916" cy="1097314"/>
          </a:xfrm>
        </p:spPr>
        <p:txBody>
          <a:bodyPr/>
          <a:lstStyle/>
          <a:p>
            <a:r>
              <a:rPr lang="ru-RU" dirty="0"/>
              <a:t>Заголовок слайда</a:t>
            </a:r>
          </a:p>
        </p:txBody>
      </p:sp>
      <p:pic>
        <p:nvPicPr>
          <p:cNvPr id="11" name="Рисунок 10">
            <a:extLst>
              <a:ext uri="{FF2B5EF4-FFF2-40B4-BE49-F238E27FC236}">
                <a16:creationId xmlns:a16="http://schemas.microsoft.com/office/drawing/2014/main" id="{8B5DBB59-4EA0-CFD6-A55F-EB1EAD3F2D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8" name="Объект 2">
            <a:extLst>
              <a:ext uri="{FF2B5EF4-FFF2-40B4-BE49-F238E27FC236}">
                <a16:creationId xmlns:a16="http://schemas.microsoft.com/office/drawing/2014/main" id="{8EE196AD-0057-AA8F-3AF8-AFB39BCC053F}"/>
              </a:ext>
            </a:extLst>
          </p:cNvPr>
          <p:cNvSpPr>
            <a:spLocks noGrp="1"/>
          </p:cNvSpPr>
          <p:nvPr>
            <p:ph sz="half" idx="14" hasCustomPrompt="1"/>
          </p:nvPr>
        </p:nvSpPr>
        <p:spPr>
          <a:xfrm>
            <a:off x="511444" y="2168977"/>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9" name="Объект 2">
            <a:extLst>
              <a:ext uri="{FF2B5EF4-FFF2-40B4-BE49-F238E27FC236}">
                <a16:creationId xmlns:a16="http://schemas.microsoft.com/office/drawing/2014/main" id="{4FFEC4E8-2893-8646-F73D-771B991D1682}"/>
              </a:ext>
            </a:extLst>
          </p:cNvPr>
          <p:cNvSpPr>
            <a:spLocks noGrp="1"/>
          </p:cNvSpPr>
          <p:nvPr>
            <p:ph sz="half" idx="15" hasCustomPrompt="1"/>
          </p:nvPr>
        </p:nvSpPr>
        <p:spPr>
          <a:xfrm>
            <a:off x="6172200" y="2162191"/>
            <a:ext cx="5508356" cy="4007985"/>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11A1CF92-1843-5E47-9FBB-AF437807EEAB}"/>
              </a:ext>
            </a:extLst>
          </p:cNvPr>
          <p:cNvSpPr>
            <a:spLocks noGrp="1"/>
          </p:cNvSpPr>
          <p:nvPr>
            <p:ph type="dt" sz="half" idx="16"/>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FCEA0C7D-4B9A-A776-7FE0-183715569D6E}"/>
              </a:ext>
            </a:extLst>
          </p:cNvPr>
          <p:cNvSpPr>
            <a:spLocks noGrp="1"/>
          </p:cNvSpPr>
          <p:nvPr>
            <p:ph type="ftr" sz="quarter" idx="17"/>
          </p:nvPr>
        </p:nvSpPr>
        <p:spPr/>
        <p:txBody>
          <a:bodyPr/>
          <a:lstStyle/>
          <a:p>
            <a:r>
              <a:rPr lang="ru-RU"/>
              <a:t>Департамент</a:t>
            </a:r>
            <a:r>
              <a:rPr lang="en-US"/>
              <a:t>/</a:t>
            </a:r>
            <a:r>
              <a:rPr lang="ru-RU"/>
              <a:t>подразделение</a:t>
            </a:r>
            <a:endParaRPr lang="ru-RU" dirty="0"/>
          </a:p>
        </p:txBody>
      </p:sp>
      <p:sp>
        <p:nvSpPr>
          <p:cNvPr id="6" name="Номер слайда 5">
            <a:extLst>
              <a:ext uri="{FF2B5EF4-FFF2-40B4-BE49-F238E27FC236}">
                <a16:creationId xmlns:a16="http://schemas.microsoft.com/office/drawing/2014/main" id="{BBC92667-EA76-9FFA-568F-B92D7C6C4CC0}"/>
              </a:ext>
            </a:extLst>
          </p:cNvPr>
          <p:cNvSpPr>
            <a:spLocks noGrp="1"/>
          </p:cNvSpPr>
          <p:nvPr>
            <p:ph type="sldNum" sz="quarter" idx="18"/>
          </p:nvPr>
        </p:nvSpPr>
        <p:spPr/>
        <p:txBody>
          <a:bodyPr/>
          <a:lstStyle/>
          <a:p>
            <a:fld id="{3B3559B7-D64D-114D-BF50-2A9DEEF43A60}" type="slidenum">
              <a:rPr lang="ru-RU" smtClean="0"/>
              <a:pPr/>
              <a:t>‹#›</a:t>
            </a:fld>
            <a:endParaRPr lang="ru-RU" dirty="0"/>
          </a:p>
        </p:txBody>
      </p:sp>
      <p:sp>
        <p:nvSpPr>
          <p:cNvPr id="7" name="Текст 5">
            <a:extLst>
              <a:ext uri="{FF2B5EF4-FFF2-40B4-BE49-F238E27FC236}">
                <a16:creationId xmlns:a16="http://schemas.microsoft.com/office/drawing/2014/main" id="{FA3A21BC-1972-0FBE-63B9-258B61E7B58A}"/>
              </a:ext>
            </a:extLst>
          </p:cNvPr>
          <p:cNvSpPr>
            <a:spLocks noGrp="1"/>
          </p:cNvSpPr>
          <p:nvPr>
            <p:ph type="body" sz="quarter" idx="19"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092412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Изображения с текстовыми блоками">
    <p:spTree>
      <p:nvGrpSpPr>
        <p:cNvPr id="1" name=""/>
        <p:cNvGrpSpPr/>
        <p:nvPr/>
      </p:nvGrpSpPr>
      <p:grpSpPr>
        <a:xfrm>
          <a:off x="0" y="0"/>
          <a:ext cx="0" cy="0"/>
          <a:chOff x="0" y="0"/>
          <a:chExt cx="0" cy="0"/>
        </a:xfrm>
      </p:grpSpPr>
      <p:sp>
        <p:nvSpPr>
          <p:cNvPr id="9" name="Текст 2">
            <a:extLst>
              <a:ext uri="{FF2B5EF4-FFF2-40B4-BE49-F238E27FC236}">
                <a16:creationId xmlns:a16="http://schemas.microsoft.com/office/drawing/2014/main" id="{1A47C4DB-C298-065C-6DCC-ED5D24AD1244}"/>
              </a:ext>
            </a:extLst>
          </p:cNvPr>
          <p:cNvSpPr>
            <a:spLocks noGrp="1"/>
          </p:cNvSpPr>
          <p:nvPr>
            <p:ph type="body" idx="13" hasCustomPrompt="1"/>
          </p:nvPr>
        </p:nvSpPr>
        <p:spPr>
          <a:xfrm>
            <a:off x="778731"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0" name="Текст 2">
            <a:extLst>
              <a:ext uri="{FF2B5EF4-FFF2-40B4-BE49-F238E27FC236}">
                <a16:creationId xmlns:a16="http://schemas.microsoft.com/office/drawing/2014/main" id="{726010C4-F57E-2503-F6B5-82EBE5B06B93}"/>
              </a:ext>
            </a:extLst>
          </p:cNvPr>
          <p:cNvSpPr>
            <a:spLocks noGrp="1"/>
          </p:cNvSpPr>
          <p:nvPr>
            <p:ph type="body" idx="14" hasCustomPrompt="1"/>
          </p:nvPr>
        </p:nvSpPr>
        <p:spPr>
          <a:xfrm>
            <a:off x="8035316" y="1375456"/>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1" name="Текст 2">
            <a:extLst>
              <a:ext uri="{FF2B5EF4-FFF2-40B4-BE49-F238E27FC236}">
                <a16:creationId xmlns:a16="http://schemas.microsoft.com/office/drawing/2014/main" id="{03288AC6-D836-AEC9-1A7A-A6899C21DB30}"/>
              </a:ext>
            </a:extLst>
          </p:cNvPr>
          <p:cNvSpPr>
            <a:spLocks noGrp="1"/>
          </p:cNvSpPr>
          <p:nvPr>
            <p:ph type="body" idx="15" hasCustomPrompt="1"/>
          </p:nvPr>
        </p:nvSpPr>
        <p:spPr>
          <a:xfrm>
            <a:off x="4424016" y="3975634"/>
            <a:ext cx="3525983" cy="805036"/>
          </a:xfrm>
        </p:spPr>
        <p:txBody>
          <a:bodyPr anchor="b"/>
          <a:lstStyle>
            <a:lvl1pPr marL="0" indent="0">
              <a:spcBef>
                <a:spcPts val="60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Пример подзаголовка</a:t>
            </a:r>
          </a:p>
        </p:txBody>
      </p:sp>
      <p:sp>
        <p:nvSpPr>
          <p:cNvPr id="13" name="Рисунок 9">
            <a:extLst>
              <a:ext uri="{FF2B5EF4-FFF2-40B4-BE49-F238E27FC236}">
                <a16:creationId xmlns:a16="http://schemas.microsoft.com/office/drawing/2014/main" id="{29489AA9-6B34-1C36-972E-3A52D13E0538}"/>
              </a:ext>
            </a:extLst>
          </p:cNvPr>
          <p:cNvSpPr>
            <a:spLocks noGrp="1"/>
          </p:cNvSpPr>
          <p:nvPr>
            <p:ph type="pic" sz="quarter" idx="16" hasCustomPrompt="1"/>
          </p:nvPr>
        </p:nvSpPr>
        <p:spPr>
          <a:xfrm>
            <a:off x="688006" y="3749749"/>
            <a:ext cx="3603673" cy="2460551"/>
          </a:xfrm>
        </p:spPr>
        <p:txBody>
          <a:bodyPr/>
          <a:lstStyle>
            <a:lvl1pPr>
              <a:defRPr sz="2000">
                <a:solidFill>
                  <a:schemeClr val="tx2"/>
                </a:solidFill>
              </a:defRPr>
            </a:lvl1pPr>
          </a:lstStyle>
          <a:p>
            <a:r>
              <a:rPr lang="ru-RU" dirty="0"/>
              <a:t>Изображение</a:t>
            </a:r>
          </a:p>
        </p:txBody>
      </p:sp>
      <p:sp>
        <p:nvSpPr>
          <p:cNvPr id="14" name="Рисунок 9">
            <a:extLst>
              <a:ext uri="{FF2B5EF4-FFF2-40B4-BE49-F238E27FC236}">
                <a16:creationId xmlns:a16="http://schemas.microsoft.com/office/drawing/2014/main" id="{0A798F73-C008-624F-FFAB-E922EB0FCC46}"/>
              </a:ext>
            </a:extLst>
          </p:cNvPr>
          <p:cNvSpPr>
            <a:spLocks noGrp="1"/>
          </p:cNvSpPr>
          <p:nvPr>
            <p:ph type="pic" sz="quarter" idx="17" hasCustomPrompt="1"/>
          </p:nvPr>
        </p:nvSpPr>
        <p:spPr>
          <a:xfrm>
            <a:off x="7940357" y="3759374"/>
            <a:ext cx="3603673" cy="2460551"/>
          </a:xfrm>
        </p:spPr>
        <p:txBody>
          <a:bodyPr/>
          <a:lstStyle>
            <a:lvl1pPr>
              <a:defRPr sz="2000">
                <a:solidFill>
                  <a:schemeClr val="tx2"/>
                </a:solidFill>
              </a:defRPr>
            </a:lvl1pPr>
          </a:lstStyle>
          <a:p>
            <a:r>
              <a:rPr lang="ru-RU" dirty="0"/>
              <a:t>Изображение</a:t>
            </a:r>
          </a:p>
        </p:txBody>
      </p:sp>
      <p:sp>
        <p:nvSpPr>
          <p:cNvPr id="15" name="Рисунок 9">
            <a:extLst>
              <a:ext uri="{FF2B5EF4-FFF2-40B4-BE49-F238E27FC236}">
                <a16:creationId xmlns:a16="http://schemas.microsoft.com/office/drawing/2014/main" id="{40CC81C0-A202-15EE-A077-090B328279EA}"/>
              </a:ext>
            </a:extLst>
          </p:cNvPr>
          <p:cNvSpPr>
            <a:spLocks noGrp="1"/>
          </p:cNvSpPr>
          <p:nvPr>
            <p:ph type="pic" sz="quarter" idx="18" hasCustomPrompt="1"/>
          </p:nvPr>
        </p:nvSpPr>
        <p:spPr>
          <a:xfrm>
            <a:off x="4319100" y="1230472"/>
            <a:ext cx="3603673" cy="2460551"/>
          </a:xfrm>
          <a:effectLst>
            <a:softEdge rad="0"/>
          </a:effectLst>
        </p:spPr>
        <p:txBody>
          <a:bodyPr/>
          <a:lstStyle>
            <a:lvl1pPr>
              <a:defRPr sz="2000">
                <a:solidFill>
                  <a:schemeClr val="tx2"/>
                </a:solidFill>
              </a:defRPr>
            </a:lvl1pPr>
          </a:lstStyle>
          <a:p>
            <a:r>
              <a:rPr lang="ru-RU" dirty="0"/>
              <a:t>Изображение</a:t>
            </a:r>
          </a:p>
        </p:txBody>
      </p:sp>
      <p:sp>
        <p:nvSpPr>
          <p:cNvPr id="19" name="Текст 18">
            <a:extLst>
              <a:ext uri="{FF2B5EF4-FFF2-40B4-BE49-F238E27FC236}">
                <a16:creationId xmlns:a16="http://schemas.microsoft.com/office/drawing/2014/main" id="{327BF004-E7C8-2ABE-5EAD-46811301292D}"/>
              </a:ext>
            </a:extLst>
          </p:cNvPr>
          <p:cNvSpPr>
            <a:spLocks noGrp="1"/>
          </p:cNvSpPr>
          <p:nvPr>
            <p:ph type="body" sz="quarter" idx="19"/>
          </p:nvPr>
        </p:nvSpPr>
        <p:spPr>
          <a:xfrm>
            <a:off x="779463"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0" name="Текст 18">
            <a:extLst>
              <a:ext uri="{FF2B5EF4-FFF2-40B4-BE49-F238E27FC236}">
                <a16:creationId xmlns:a16="http://schemas.microsoft.com/office/drawing/2014/main" id="{F81C7BF1-7B62-07D5-8748-479000783C6E}"/>
              </a:ext>
            </a:extLst>
          </p:cNvPr>
          <p:cNvSpPr>
            <a:spLocks noGrp="1"/>
          </p:cNvSpPr>
          <p:nvPr>
            <p:ph type="body" sz="quarter" idx="20"/>
          </p:nvPr>
        </p:nvSpPr>
        <p:spPr>
          <a:xfrm>
            <a:off x="8032480" y="2315733"/>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1" name="Текст 18">
            <a:extLst>
              <a:ext uri="{FF2B5EF4-FFF2-40B4-BE49-F238E27FC236}">
                <a16:creationId xmlns:a16="http://schemas.microsoft.com/office/drawing/2014/main" id="{3B7121D3-12F1-527C-771F-F1EE7FB8EC52}"/>
              </a:ext>
            </a:extLst>
          </p:cNvPr>
          <p:cNvSpPr>
            <a:spLocks noGrp="1"/>
          </p:cNvSpPr>
          <p:nvPr>
            <p:ph type="body" sz="quarter" idx="21"/>
          </p:nvPr>
        </p:nvSpPr>
        <p:spPr>
          <a:xfrm>
            <a:off x="4411223" y="4931782"/>
            <a:ext cx="3511550" cy="1268842"/>
          </a:xfrm>
        </p:spPr>
        <p:txBody>
          <a:bodyPr>
            <a:normAutofit/>
          </a:bodyPr>
          <a:lstStyle>
            <a:lvl1pPr marL="0" indent="0">
              <a:buNone/>
              <a:defRPr sz="1800">
                <a:solidFill>
                  <a:schemeClr val="tx2"/>
                </a:solidFill>
              </a:defRPr>
            </a:lvl1pPr>
          </a:lstStyle>
          <a:p>
            <a:pPr lvl="0"/>
            <a:r>
              <a:rPr lang="ru-RU"/>
              <a:t>Образец текста</a:t>
            </a:r>
          </a:p>
        </p:txBody>
      </p:sp>
      <p:sp>
        <p:nvSpPr>
          <p:cNvPr id="22" name="Заголовок 1">
            <a:extLst>
              <a:ext uri="{FF2B5EF4-FFF2-40B4-BE49-F238E27FC236}">
                <a16:creationId xmlns:a16="http://schemas.microsoft.com/office/drawing/2014/main" id="{7CF8E8A7-61A3-6538-7F2F-1F628097E7EA}"/>
              </a:ext>
            </a:extLst>
          </p:cNvPr>
          <p:cNvSpPr>
            <a:spLocks noGrp="1"/>
          </p:cNvSpPr>
          <p:nvPr>
            <p:ph type="title" hasCustomPrompt="1"/>
          </p:nvPr>
        </p:nvSpPr>
        <p:spPr>
          <a:xfrm>
            <a:off x="511444" y="278142"/>
            <a:ext cx="9623156" cy="755185"/>
          </a:xfrm>
        </p:spPr>
        <p:txBody>
          <a:bodyPr/>
          <a:lstStyle/>
          <a:p>
            <a:r>
              <a:rPr lang="ru-RU" dirty="0"/>
              <a:t>Заголовок слайда</a:t>
            </a:r>
          </a:p>
        </p:txBody>
      </p:sp>
      <p:pic>
        <p:nvPicPr>
          <p:cNvPr id="6" name="Рисунок 5">
            <a:extLst>
              <a:ext uri="{FF2B5EF4-FFF2-40B4-BE49-F238E27FC236}">
                <a16:creationId xmlns:a16="http://schemas.microsoft.com/office/drawing/2014/main" id="{F6E1D7F0-9F49-3FCE-16DA-131FE5DE1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3BB86D9A-55B2-798A-95B5-1F086D3CB3D6}"/>
              </a:ext>
            </a:extLst>
          </p:cNvPr>
          <p:cNvSpPr>
            <a:spLocks noGrp="1"/>
          </p:cNvSpPr>
          <p:nvPr>
            <p:ph type="dt" sz="half" idx="22"/>
          </p:nvPr>
        </p:nvSpPr>
        <p:spPr/>
        <p:txBody>
          <a:bodyPr/>
          <a:lstStyle/>
          <a:p>
            <a:r>
              <a:rPr lang="ru-RU"/>
              <a:t>10.07.2023</a:t>
            </a:r>
            <a:endParaRPr lang="ru-RU" dirty="0"/>
          </a:p>
        </p:txBody>
      </p:sp>
      <p:sp>
        <p:nvSpPr>
          <p:cNvPr id="3" name="Нижний колонтитул 2">
            <a:extLst>
              <a:ext uri="{FF2B5EF4-FFF2-40B4-BE49-F238E27FC236}">
                <a16:creationId xmlns:a16="http://schemas.microsoft.com/office/drawing/2014/main" id="{F5CE2754-EC70-481A-0BA2-E3751CE20BC0}"/>
              </a:ext>
            </a:extLst>
          </p:cNvPr>
          <p:cNvSpPr>
            <a:spLocks noGrp="1"/>
          </p:cNvSpPr>
          <p:nvPr>
            <p:ph type="ftr" sz="quarter" idx="23"/>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2FD4F25B-D800-5865-71CE-DE622E5D7182}"/>
              </a:ext>
            </a:extLst>
          </p:cNvPr>
          <p:cNvSpPr>
            <a:spLocks noGrp="1"/>
          </p:cNvSpPr>
          <p:nvPr>
            <p:ph type="sldNum" sz="quarter" idx="24"/>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947C33E9-E289-540D-3D10-2439C4D78548}"/>
              </a:ext>
            </a:extLst>
          </p:cNvPr>
          <p:cNvSpPr>
            <a:spLocks noGrp="1"/>
          </p:cNvSpPr>
          <p:nvPr>
            <p:ph type="body" sz="quarter" idx="25"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3109338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Объект с текстовым блоко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C0468E-EABD-6891-76EC-CC6AE8312269}"/>
              </a:ext>
            </a:extLst>
          </p:cNvPr>
          <p:cNvSpPr>
            <a:spLocks noGrp="1"/>
          </p:cNvSpPr>
          <p:nvPr>
            <p:ph idx="1"/>
          </p:nvPr>
        </p:nvSpPr>
        <p:spPr>
          <a:xfrm>
            <a:off x="5183188" y="1069383"/>
            <a:ext cx="6497368" cy="5110488"/>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p:txBody>
      </p:sp>
      <p:sp>
        <p:nvSpPr>
          <p:cNvPr id="7" name="Заголовок 1">
            <a:extLst>
              <a:ext uri="{FF2B5EF4-FFF2-40B4-BE49-F238E27FC236}">
                <a16:creationId xmlns:a16="http://schemas.microsoft.com/office/drawing/2014/main" id="{024E9D75-3426-8E38-5119-F706E947B064}"/>
              </a:ext>
            </a:extLst>
          </p:cNvPr>
          <p:cNvSpPr>
            <a:spLocks noGrp="1"/>
          </p:cNvSpPr>
          <p:nvPr>
            <p:ph type="title" hasCustomPrompt="1"/>
          </p:nvPr>
        </p:nvSpPr>
        <p:spPr>
          <a:xfrm>
            <a:off x="509858" y="340964"/>
            <a:ext cx="4260581" cy="1038386"/>
          </a:xfrm>
        </p:spPr>
        <p:txBody>
          <a:bodyPr anchor="b"/>
          <a:lstStyle>
            <a:lvl1pPr>
              <a:defRPr sz="3200"/>
            </a:lvl1pPr>
          </a:lstStyle>
          <a:p>
            <a:r>
              <a:rPr lang="ru-RU" dirty="0"/>
              <a:t>Заголовок слайда</a:t>
            </a:r>
          </a:p>
        </p:txBody>
      </p:sp>
      <p:pic>
        <p:nvPicPr>
          <p:cNvPr id="9" name="Рисунок 8">
            <a:extLst>
              <a:ext uri="{FF2B5EF4-FFF2-40B4-BE49-F238E27FC236}">
                <a16:creationId xmlns:a16="http://schemas.microsoft.com/office/drawing/2014/main" id="{A093A6EA-677F-A74A-6A66-8448268460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6" name="Объект 2">
            <a:extLst>
              <a:ext uri="{FF2B5EF4-FFF2-40B4-BE49-F238E27FC236}">
                <a16:creationId xmlns:a16="http://schemas.microsoft.com/office/drawing/2014/main" id="{08396D87-EFE4-D831-41C2-E00C02DC5319}"/>
              </a:ext>
            </a:extLst>
          </p:cNvPr>
          <p:cNvSpPr>
            <a:spLocks noGrp="1"/>
          </p:cNvSpPr>
          <p:nvPr>
            <p:ph sz="half" idx="13" hasCustomPrompt="1"/>
          </p:nvPr>
        </p:nvSpPr>
        <p:spPr>
          <a:xfrm>
            <a:off x="511444" y="1683017"/>
            <a:ext cx="4258995" cy="4493946"/>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2" name="Дата 1">
            <a:extLst>
              <a:ext uri="{FF2B5EF4-FFF2-40B4-BE49-F238E27FC236}">
                <a16:creationId xmlns:a16="http://schemas.microsoft.com/office/drawing/2014/main" id="{93AAC319-8FB9-2F8E-2C00-3E9DC57E1C76}"/>
              </a:ext>
            </a:extLst>
          </p:cNvPr>
          <p:cNvSpPr>
            <a:spLocks noGrp="1"/>
          </p:cNvSpPr>
          <p:nvPr>
            <p:ph type="dt" sz="half" idx="14"/>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6134D022-4EFC-6C07-117D-42E832659BC2}"/>
              </a:ext>
            </a:extLst>
          </p:cNvPr>
          <p:cNvSpPr>
            <a:spLocks noGrp="1"/>
          </p:cNvSpPr>
          <p:nvPr>
            <p:ph type="ftr" sz="quarter" idx="15"/>
          </p:nvPr>
        </p:nvSpPr>
        <p:spPr/>
        <p:txBody>
          <a:bodyPr/>
          <a:lstStyle/>
          <a:p>
            <a:r>
              <a:rPr lang="ru-RU"/>
              <a:t>Департамент</a:t>
            </a:r>
            <a:r>
              <a:rPr lang="en-US"/>
              <a:t>/</a:t>
            </a:r>
            <a:r>
              <a:rPr lang="ru-RU"/>
              <a:t>подразделение</a:t>
            </a:r>
            <a:endParaRPr lang="ru-RU" dirty="0"/>
          </a:p>
        </p:txBody>
      </p:sp>
      <p:sp>
        <p:nvSpPr>
          <p:cNvPr id="5" name="Номер слайда 4">
            <a:extLst>
              <a:ext uri="{FF2B5EF4-FFF2-40B4-BE49-F238E27FC236}">
                <a16:creationId xmlns:a16="http://schemas.microsoft.com/office/drawing/2014/main" id="{ADEA6A25-4D79-D59B-509D-2F679E10AD68}"/>
              </a:ext>
            </a:extLst>
          </p:cNvPr>
          <p:cNvSpPr>
            <a:spLocks noGrp="1"/>
          </p:cNvSpPr>
          <p:nvPr>
            <p:ph type="sldNum" sz="quarter" idx="16"/>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0C7E7AF-F035-BD23-8B05-0C38D9E3E776}"/>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6543577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Рисунок с текстовым бло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8C2F5-B054-CC25-77C4-1DDA3ADE7508}"/>
              </a:ext>
            </a:extLst>
          </p:cNvPr>
          <p:cNvSpPr>
            <a:spLocks noGrp="1"/>
          </p:cNvSpPr>
          <p:nvPr>
            <p:ph type="title" hasCustomPrompt="1"/>
          </p:nvPr>
        </p:nvSpPr>
        <p:spPr>
          <a:xfrm>
            <a:off x="509858" y="340964"/>
            <a:ext cx="5162522" cy="1038386"/>
          </a:xfrm>
        </p:spPr>
        <p:txBody>
          <a:bodyPr anchor="b"/>
          <a:lstStyle>
            <a:lvl1pPr>
              <a:defRPr sz="3200"/>
            </a:lvl1pPr>
          </a:lstStyle>
          <a:p>
            <a:r>
              <a:rPr lang="ru-RU" dirty="0"/>
              <a:t>Заголовок</a:t>
            </a:r>
            <a:br>
              <a:rPr lang="ru-RU" dirty="0"/>
            </a:br>
            <a:r>
              <a:rPr lang="ru-RU" dirty="0"/>
              <a:t>слайда</a:t>
            </a:r>
          </a:p>
        </p:txBody>
      </p:sp>
      <p:sp>
        <p:nvSpPr>
          <p:cNvPr id="3" name="Рисунок 2">
            <a:extLst>
              <a:ext uri="{FF2B5EF4-FFF2-40B4-BE49-F238E27FC236}">
                <a16:creationId xmlns:a16="http://schemas.microsoft.com/office/drawing/2014/main" id="{34D399E0-0D47-3034-FBE8-48542CCD82CF}"/>
              </a:ext>
            </a:extLst>
          </p:cNvPr>
          <p:cNvSpPr>
            <a:spLocks noGrp="1"/>
          </p:cNvSpPr>
          <p:nvPr>
            <p:ph type="pic" idx="1" hasCustomPrompt="1"/>
          </p:nvPr>
        </p:nvSpPr>
        <p:spPr>
          <a:xfrm>
            <a:off x="6096000" y="1069383"/>
            <a:ext cx="5496732" cy="5111411"/>
          </a:xfrm>
        </p:spPr>
        <p:txBody>
          <a:bodyPr>
            <a:normAutofit/>
          </a:bodyPr>
          <a:lstStyle>
            <a:lvl1pPr marL="457200" indent="-457200">
              <a:buFont typeface="Arial" panose="020B0604020202020204" pitchFamily="34" charset="0"/>
              <a:buChar char="•"/>
              <a:defRPr sz="20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Изображение</a:t>
            </a:r>
          </a:p>
        </p:txBody>
      </p:sp>
      <p:sp>
        <p:nvSpPr>
          <p:cNvPr id="5" name="Текст 2">
            <a:extLst>
              <a:ext uri="{FF2B5EF4-FFF2-40B4-BE49-F238E27FC236}">
                <a16:creationId xmlns:a16="http://schemas.microsoft.com/office/drawing/2014/main" id="{8B699EEB-57C1-6364-9667-CC6784F2EA19}"/>
              </a:ext>
            </a:extLst>
          </p:cNvPr>
          <p:cNvSpPr>
            <a:spLocks noGrp="1"/>
          </p:cNvSpPr>
          <p:nvPr>
            <p:ph type="body" idx="13" hasCustomPrompt="1"/>
          </p:nvPr>
        </p:nvSpPr>
        <p:spPr>
          <a:xfrm>
            <a:off x="509858" y="1472339"/>
            <a:ext cx="5160935" cy="557939"/>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Подзаголовок</a:t>
            </a:r>
          </a:p>
        </p:txBody>
      </p:sp>
      <p:pic>
        <p:nvPicPr>
          <p:cNvPr id="10" name="Рисунок 9">
            <a:extLst>
              <a:ext uri="{FF2B5EF4-FFF2-40B4-BE49-F238E27FC236}">
                <a16:creationId xmlns:a16="http://schemas.microsoft.com/office/drawing/2014/main" id="{7BD13D78-7326-FF09-FB9C-09FC215DA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9" name="Объект 2">
            <a:extLst>
              <a:ext uri="{FF2B5EF4-FFF2-40B4-BE49-F238E27FC236}">
                <a16:creationId xmlns:a16="http://schemas.microsoft.com/office/drawing/2014/main" id="{E7B43792-E599-C762-1C88-C0DA9616EAE9}"/>
              </a:ext>
            </a:extLst>
          </p:cNvPr>
          <p:cNvSpPr>
            <a:spLocks noGrp="1"/>
          </p:cNvSpPr>
          <p:nvPr>
            <p:ph sz="half" idx="17" hasCustomPrompt="1"/>
          </p:nvPr>
        </p:nvSpPr>
        <p:spPr>
          <a:xfrm>
            <a:off x="511444" y="2119435"/>
            <a:ext cx="5159349" cy="4057527"/>
          </a:xfrm>
        </p:spPr>
        <p:txBody>
          <a:bodyPr/>
          <a:lstStyle>
            <a:lvl1pPr marL="0" indent="0">
              <a:buNone/>
              <a:defRPr sz="2000">
                <a:solidFill>
                  <a:schemeClr val="tx2"/>
                </a:solidFill>
              </a:defRPr>
            </a:lvl1pPr>
            <a:lvl2pPr>
              <a:defRPr sz="1800">
                <a:solidFill>
                  <a:schemeClr val="tx2"/>
                </a:solidFill>
              </a:defRPr>
            </a:lvl2pPr>
            <a:lvl3pPr>
              <a:defRPr sz="1600">
                <a:solidFill>
                  <a:schemeClr val="tx2"/>
                </a:solidFill>
              </a:defRPr>
            </a:lvl3pPr>
          </a:lstStyle>
          <a:p>
            <a:pPr lvl="0"/>
            <a:r>
              <a:rPr lang="ru-RU" dirty="0"/>
              <a:t>Текст (первый уровень)</a:t>
            </a:r>
          </a:p>
          <a:p>
            <a:pPr lvl="1"/>
            <a:r>
              <a:rPr lang="ru-RU" dirty="0"/>
              <a:t>Второй уровень</a:t>
            </a:r>
          </a:p>
          <a:p>
            <a:pPr lvl="2"/>
            <a:r>
              <a:rPr lang="ru-RU" dirty="0"/>
              <a:t>Третий уровень</a:t>
            </a:r>
          </a:p>
        </p:txBody>
      </p:sp>
      <p:sp>
        <p:nvSpPr>
          <p:cNvPr id="4" name="Дата 3">
            <a:extLst>
              <a:ext uri="{FF2B5EF4-FFF2-40B4-BE49-F238E27FC236}">
                <a16:creationId xmlns:a16="http://schemas.microsoft.com/office/drawing/2014/main" id="{A35B58DF-776E-B721-8CE0-6D6EB6BDC031}"/>
              </a:ext>
            </a:extLst>
          </p:cNvPr>
          <p:cNvSpPr>
            <a:spLocks noGrp="1"/>
          </p:cNvSpPr>
          <p:nvPr>
            <p:ph type="dt" sz="half" idx="18"/>
          </p:nvPr>
        </p:nvSpPr>
        <p:spPr/>
        <p:txBody>
          <a:bodyPr/>
          <a:lstStyle/>
          <a:p>
            <a:r>
              <a:rPr lang="ru-RU"/>
              <a:t>10.07.2023</a:t>
            </a:r>
            <a:endParaRPr lang="ru-RU" dirty="0"/>
          </a:p>
        </p:txBody>
      </p:sp>
      <p:sp>
        <p:nvSpPr>
          <p:cNvPr id="6" name="Нижний колонтитул 5">
            <a:extLst>
              <a:ext uri="{FF2B5EF4-FFF2-40B4-BE49-F238E27FC236}">
                <a16:creationId xmlns:a16="http://schemas.microsoft.com/office/drawing/2014/main" id="{CD67B813-5469-DB2E-0C89-6191928A390D}"/>
              </a:ext>
            </a:extLst>
          </p:cNvPr>
          <p:cNvSpPr>
            <a:spLocks noGrp="1"/>
          </p:cNvSpPr>
          <p:nvPr>
            <p:ph type="ftr" sz="quarter" idx="19"/>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F0D7C488-B6A0-A6DD-053B-125E7275E624}"/>
              </a:ext>
            </a:extLst>
          </p:cNvPr>
          <p:cNvSpPr>
            <a:spLocks noGrp="1"/>
          </p:cNvSpPr>
          <p:nvPr>
            <p:ph type="sldNum" sz="quarter" idx="20"/>
          </p:nvPr>
        </p:nvSpPr>
        <p:spPr/>
        <p:txBody>
          <a:bodyPr/>
          <a:lstStyle/>
          <a:p>
            <a:fld id="{3B3559B7-D64D-114D-BF50-2A9DEEF43A60}" type="slidenum">
              <a:rPr lang="ru-RU" smtClean="0"/>
              <a:pPr/>
              <a:t>‹#›</a:t>
            </a:fld>
            <a:endParaRPr lang="ru-RU" dirty="0"/>
          </a:p>
        </p:txBody>
      </p:sp>
      <p:sp>
        <p:nvSpPr>
          <p:cNvPr id="8" name="Текст 5">
            <a:extLst>
              <a:ext uri="{FF2B5EF4-FFF2-40B4-BE49-F238E27FC236}">
                <a16:creationId xmlns:a16="http://schemas.microsoft.com/office/drawing/2014/main" id="{17D3D001-80FB-3076-180D-7426119ABDEF}"/>
              </a:ext>
            </a:extLst>
          </p:cNvPr>
          <p:cNvSpPr>
            <a:spLocks noGrp="1"/>
          </p:cNvSpPr>
          <p:nvPr>
            <p:ph type="body" sz="quarter" idx="21"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741552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95ED6-6050-C56F-8320-CB89BC40A4ED}"/>
              </a:ext>
            </a:extLst>
          </p:cNvPr>
          <p:cNvSpPr>
            <a:spLocks noGrp="1"/>
          </p:cNvSpPr>
          <p:nvPr>
            <p:ph type="title" hasCustomPrompt="1"/>
          </p:nvPr>
        </p:nvSpPr>
        <p:spPr/>
        <p:txBody>
          <a:bodyPr/>
          <a:lstStyle/>
          <a:p>
            <a:r>
              <a:rPr lang="ru-RU" dirty="0"/>
              <a:t>Заголовок слайда</a:t>
            </a:r>
          </a:p>
        </p:txBody>
      </p:sp>
      <p:pic>
        <p:nvPicPr>
          <p:cNvPr id="7" name="Рисунок 6">
            <a:extLst>
              <a:ext uri="{FF2B5EF4-FFF2-40B4-BE49-F238E27FC236}">
                <a16:creationId xmlns:a16="http://schemas.microsoft.com/office/drawing/2014/main" id="{C4ADFA35-CE36-1079-649B-093004271E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3" name="Дата 2">
            <a:extLst>
              <a:ext uri="{FF2B5EF4-FFF2-40B4-BE49-F238E27FC236}">
                <a16:creationId xmlns:a16="http://schemas.microsoft.com/office/drawing/2014/main" id="{0B7A3DA7-104A-B1E6-A835-A6A4D4482528}"/>
              </a:ext>
            </a:extLst>
          </p:cNvPr>
          <p:cNvSpPr>
            <a:spLocks noGrp="1"/>
          </p:cNvSpPr>
          <p:nvPr>
            <p:ph type="dt" sz="half" idx="10"/>
          </p:nvPr>
        </p:nvSpPr>
        <p:spPr/>
        <p:txBody>
          <a:bodyPr/>
          <a:lstStyle/>
          <a:p>
            <a:r>
              <a:rPr lang="ru-RU"/>
              <a:t>10.07.2023</a:t>
            </a:r>
            <a:endParaRPr lang="ru-RU" dirty="0"/>
          </a:p>
        </p:txBody>
      </p:sp>
      <p:sp>
        <p:nvSpPr>
          <p:cNvPr id="4" name="Нижний колонтитул 3">
            <a:extLst>
              <a:ext uri="{FF2B5EF4-FFF2-40B4-BE49-F238E27FC236}">
                <a16:creationId xmlns:a16="http://schemas.microsoft.com/office/drawing/2014/main" id="{F4F85F35-9AEE-83BD-C82C-A7EE7B71C610}"/>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8" name="Номер слайда 7">
            <a:extLst>
              <a:ext uri="{FF2B5EF4-FFF2-40B4-BE49-F238E27FC236}">
                <a16:creationId xmlns:a16="http://schemas.microsoft.com/office/drawing/2014/main" id="{A93469BA-52F6-7533-0324-4E9C1C28F7B2}"/>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FBE23DE3-B28D-F0C8-7290-F3E0114AD701}"/>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13469117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7142F5E-EFB4-5C2C-3D97-F838A89FD9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2EB0236-B029-38E5-ECA7-9E1A1A7AC5AF}"/>
              </a:ext>
            </a:extLst>
          </p:cNvPr>
          <p:cNvSpPr>
            <a:spLocks noGrp="1"/>
          </p:cNvSpPr>
          <p:nvPr>
            <p:ph type="dt" sz="half" idx="10"/>
          </p:nvPr>
        </p:nvSpPr>
        <p:spPr/>
        <p:txBody>
          <a:bodyPr/>
          <a:lstStyle/>
          <a:p>
            <a:r>
              <a:rPr lang="ru-RU"/>
              <a:t>10.07.2023</a:t>
            </a:r>
            <a:endParaRPr lang="ru-RU" dirty="0"/>
          </a:p>
        </p:txBody>
      </p:sp>
      <p:sp>
        <p:nvSpPr>
          <p:cNvPr id="3" name="Нижний колонтитул 2">
            <a:extLst>
              <a:ext uri="{FF2B5EF4-FFF2-40B4-BE49-F238E27FC236}">
                <a16:creationId xmlns:a16="http://schemas.microsoft.com/office/drawing/2014/main" id="{56E215AD-0A22-D118-F1E2-25093E8850DC}"/>
              </a:ext>
            </a:extLst>
          </p:cNvPr>
          <p:cNvSpPr>
            <a:spLocks noGrp="1"/>
          </p:cNvSpPr>
          <p:nvPr>
            <p:ph type="ftr" sz="quarter" idx="11"/>
          </p:nvPr>
        </p:nvSpPr>
        <p:spPr/>
        <p:txBody>
          <a:bodyPr/>
          <a:lstStyle/>
          <a:p>
            <a:r>
              <a:rPr lang="ru-RU"/>
              <a:t>Департамент</a:t>
            </a:r>
            <a:r>
              <a:rPr lang="en-US"/>
              <a:t>/</a:t>
            </a:r>
            <a:r>
              <a:rPr lang="ru-RU"/>
              <a:t>подразделение</a:t>
            </a:r>
            <a:endParaRPr lang="ru-RU" dirty="0"/>
          </a:p>
        </p:txBody>
      </p:sp>
      <p:sp>
        <p:nvSpPr>
          <p:cNvPr id="7" name="Номер слайда 6">
            <a:extLst>
              <a:ext uri="{FF2B5EF4-FFF2-40B4-BE49-F238E27FC236}">
                <a16:creationId xmlns:a16="http://schemas.microsoft.com/office/drawing/2014/main" id="{03728970-17D1-7C11-F3EF-40951B2C03C0}"/>
              </a:ext>
            </a:extLst>
          </p:cNvPr>
          <p:cNvSpPr>
            <a:spLocks noGrp="1"/>
          </p:cNvSpPr>
          <p:nvPr>
            <p:ph type="sldNum" sz="quarter" idx="12"/>
          </p:nvPr>
        </p:nvSpPr>
        <p:spPr/>
        <p:txBody>
          <a:body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A3D4D19C-F0C5-57D8-6222-498EADB32C7E}"/>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2"/>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362471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9" name="Заголовок 1">
            <a:extLst>
              <a:ext uri="{FF2B5EF4-FFF2-40B4-BE49-F238E27FC236}">
                <a16:creationId xmlns:a16="http://schemas.microsoft.com/office/drawing/2014/main" id="{6230FE19-B010-6309-700B-20146CFA931D}"/>
              </a:ext>
            </a:extLst>
          </p:cNvPr>
          <p:cNvSpPr>
            <a:spLocks noGrp="1"/>
          </p:cNvSpPr>
          <p:nvPr>
            <p:ph type="title" hasCustomPrompt="1"/>
          </p:nvPr>
        </p:nvSpPr>
        <p:spPr>
          <a:xfrm>
            <a:off x="1240797" y="2880343"/>
            <a:ext cx="9750156" cy="1097314"/>
          </a:xfrm>
        </p:spPr>
        <p:txBody>
          <a:bodyPr/>
          <a:lstStyle>
            <a:lvl1pPr algn="ctr">
              <a:defRPr>
                <a:solidFill>
                  <a:schemeClr val="tx1"/>
                </a:solidFill>
              </a:defRPr>
            </a:lvl1pPr>
          </a:lstStyle>
          <a:p>
            <a:r>
              <a:rPr lang="ru-RU" dirty="0"/>
              <a:t>Текст слайда</a:t>
            </a:r>
          </a:p>
        </p:txBody>
      </p:sp>
      <p:pic>
        <p:nvPicPr>
          <p:cNvPr id="3" name="Рисунок 2">
            <a:extLst>
              <a:ext uri="{FF2B5EF4-FFF2-40B4-BE49-F238E27FC236}">
                <a16:creationId xmlns:a16="http://schemas.microsoft.com/office/drawing/2014/main" id="{0C9C9AB6-B3A8-14EE-DB0E-1B6858064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EC0D41CA-B4C0-3599-FDB5-70CA9E2FDCC9}"/>
              </a:ext>
            </a:extLst>
          </p:cNvPr>
          <p:cNvSpPr>
            <a:spLocks noGrp="1"/>
          </p:cNvSpPr>
          <p:nvPr>
            <p:ph type="dt" sz="half" idx="10"/>
          </p:nvPr>
        </p:nvSpPr>
        <p:spPr/>
        <p:txBody>
          <a:bodyPr/>
          <a:lstStyle>
            <a:lvl1pPr>
              <a:defRPr>
                <a:solidFill>
                  <a:schemeClr val="tx1"/>
                </a:solidFill>
              </a:defRPr>
            </a:lvl1pPr>
          </a:lstStyle>
          <a:p>
            <a:r>
              <a:rPr lang="ru-RU" dirty="0"/>
              <a:t>10.07.2023</a:t>
            </a:r>
          </a:p>
        </p:txBody>
      </p:sp>
      <p:sp>
        <p:nvSpPr>
          <p:cNvPr id="4" name="Нижний колонтитул 3">
            <a:extLst>
              <a:ext uri="{FF2B5EF4-FFF2-40B4-BE49-F238E27FC236}">
                <a16:creationId xmlns:a16="http://schemas.microsoft.com/office/drawing/2014/main" id="{D55F1A4F-D215-B063-EDC0-E8721D7F916B}"/>
              </a:ext>
            </a:extLst>
          </p:cNvPr>
          <p:cNvSpPr>
            <a:spLocks noGrp="1"/>
          </p:cNvSpPr>
          <p:nvPr>
            <p:ph type="ftr" sz="quarter" idx="11"/>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7" name="Номер слайда 6">
            <a:extLst>
              <a:ext uri="{FF2B5EF4-FFF2-40B4-BE49-F238E27FC236}">
                <a16:creationId xmlns:a16="http://schemas.microsoft.com/office/drawing/2014/main" id="{58769F6B-C696-BDE4-6793-64CBF77B7893}"/>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5" name="Текст 5">
            <a:extLst>
              <a:ext uri="{FF2B5EF4-FFF2-40B4-BE49-F238E27FC236}">
                <a16:creationId xmlns:a16="http://schemas.microsoft.com/office/drawing/2014/main" id="{BC2BF1F8-2546-BFE1-0536-B1E4CFB66E57}"/>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72690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2239EBE6-4478-5041-36D7-959C853B26A4}"/>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3">
            <a:extLst>
              <a:ext uri="{FF2B5EF4-FFF2-40B4-BE49-F238E27FC236}">
                <a16:creationId xmlns:a16="http://schemas.microsoft.com/office/drawing/2014/main" id="{ED701880-410D-33A4-99D5-2C1C766D7272}"/>
              </a:ext>
            </a:extLst>
          </p:cNvPr>
          <p:cNvSpPr>
            <a:spLocks noGrp="1"/>
          </p:cNvSpPr>
          <p:nvPr>
            <p:ph type="dt" sz="half" idx="2"/>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9" name="Номер слайда 5">
            <a:extLst>
              <a:ext uri="{FF2B5EF4-FFF2-40B4-BE49-F238E27FC236}">
                <a16:creationId xmlns:a16="http://schemas.microsoft.com/office/drawing/2014/main" id="{2F002B78-FB59-A6EE-ED5D-0E83073BDFBD}"/>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0" name="Нижний колонтитул 4">
            <a:extLst>
              <a:ext uri="{FF2B5EF4-FFF2-40B4-BE49-F238E27FC236}">
                <a16:creationId xmlns:a16="http://schemas.microsoft.com/office/drawing/2014/main" id="{40935CD0-FF10-2187-97A7-376F855C7C9D}"/>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2" name="Рисунок 1">
            <a:extLst>
              <a:ext uri="{FF2B5EF4-FFF2-40B4-BE49-F238E27FC236}">
                <a16:creationId xmlns:a16="http://schemas.microsoft.com/office/drawing/2014/main" id="{A17C3568-9EDE-135C-3442-5CC3DC999DF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10816029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Заключение">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E1C5684E-E9D0-AA23-E8D6-DD1365AF6DA5}"/>
              </a:ext>
            </a:extLst>
          </p:cNvPr>
          <p:cNvSpPr/>
          <p:nvPr userDrawn="1"/>
        </p:nvSpPr>
        <p:spPr>
          <a:xfrm>
            <a:off x="0" y="5257534"/>
            <a:ext cx="12192000" cy="160046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ru-RU" dirty="0">
              <a:solidFill>
                <a:schemeClr val="tx1"/>
              </a:solidFill>
            </a:endParaRPr>
          </a:p>
        </p:txBody>
      </p:sp>
      <p:sp>
        <p:nvSpPr>
          <p:cNvPr id="3" name="Заголовок 1">
            <a:extLst>
              <a:ext uri="{FF2B5EF4-FFF2-40B4-BE49-F238E27FC236}">
                <a16:creationId xmlns:a16="http://schemas.microsoft.com/office/drawing/2014/main" id="{B4E00BBB-8255-C6E8-0092-61F033B82FDC}"/>
              </a:ext>
            </a:extLst>
          </p:cNvPr>
          <p:cNvSpPr>
            <a:spLocks noGrp="1"/>
          </p:cNvSpPr>
          <p:nvPr>
            <p:ph type="title" hasCustomPrompt="1"/>
          </p:nvPr>
        </p:nvSpPr>
        <p:spPr>
          <a:xfrm>
            <a:off x="1240797" y="2331686"/>
            <a:ext cx="9750156" cy="1097314"/>
          </a:xfrm>
        </p:spPr>
        <p:txBody>
          <a:bodyPr/>
          <a:lstStyle>
            <a:lvl1pPr algn="ctr">
              <a:defRPr>
                <a:solidFill>
                  <a:schemeClr val="tx1"/>
                </a:solidFill>
              </a:defRPr>
            </a:lvl1pPr>
          </a:lstStyle>
          <a:p>
            <a:r>
              <a:rPr lang="ru-RU" dirty="0"/>
              <a:t>Текст слайда</a:t>
            </a:r>
          </a:p>
        </p:txBody>
      </p:sp>
      <p:pic>
        <p:nvPicPr>
          <p:cNvPr id="8" name="Рисунок 7">
            <a:extLst>
              <a:ext uri="{FF2B5EF4-FFF2-40B4-BE49-F238E27FC236}">
                <a16:creationId xmlns:a16="http://schemas.microsoft.com/office/drawing/2014/main" id="{77D0EDE3-578E-6C52-3BF6-AFF70FD284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27956" y="287125"/>
            <a:ext cx="1180101" cy="482976"/>
          </a:xfrm>
          <a:prstGeom prst="rect">
            <a:avLst/>
          </a:prstGeom>
        </p:spPr>
      </p:pic>
      <p:pic>
        <p:nvPicPr>
          <p:cNvPr id="9" name="Рисунок 8">
            <a:extLst>
              <a:ext uri="{FF2B5EF4-FFF2-40B4-BE49-F238E27FC236}">
                <a16:creationId xmlns:a16="http://schemas.microsoft.com/office/drawing/2014/main" id="{C27AACAB-8983-7742-8BCC-11396D3BCD8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99041" y="287126"/>
            <a:ext cx="1183825" cy="482976"/>
          </a:xfrm>
          <a:prstGeom prst="rect">
            <a:avLst/>
          </a:prstGeom>
        </p:spPr>
      </p:pic>
      <p:sp>
        <p:nvSpPr>
          <p:cNvPr id="2" name="Дата 1">
            <a:extLst>
              <a:ext uri="{FF2B5EF4-FFF2-40B4-BE49-F238E27FC236}">
                <a16:creationId xmlns:a16="http://schemas.microsoft.com/office/drawing/2014/main" id="{A8D95B50-DC9C-5ADA-D0AF-7C35D0D4291D}"/>
              </a:ext>
            </a:extLst>
          </p:cNvPr>
          <p:cNvSpPr>
            <a:spLocks noGrp="1"/>
          </p:cNvSpPr>
          <p:nvPr>
            <p:ph type="dt" sz="half" idx="10"/>
          </p:nvPr>
        </p:nvSpPr>
        <p:spPr/>
        <p:txBody>
          <a:bodyPr/>
          <a:lstStyle>
            <a:lvl1pPr>
              <a:defRPr>
                <a:solidFill>
                  <a:schemeClr val="tx1"/>
                </a:solidFill>
              </a:defRPr>
            </a:lvl1pPr>
          </a:lstStyle>
          <a:p>
            <a:r>
              <a:rPr lang="ru-RU" dirty="0"/>
              <a:t>10.07.2023</a:t>
            </a:r>
          </a:p>
        </p:txBody>
      </p:sp>
      <p:sp>
        <p:nvSpPr>
          <p:cNvPr id="5" name="Нижний колонтитул 4">
            <a:extLst>
              <a:ext uri="{FF2B5EF4-FFF2-40B4-BE49-F238E27FC236}">
                <a16:creationId xmlns:a16="http://schemas.microsoft.com/office/drawing/2014/main" id="{EA54C212-5390-302C-3E1D-24FE3C342489}"/>
              </a:ext>
            </a:extLst>
          </p:cNvPr>
          <p:cNvSpPr>
            <a:spLocks noGrp="1"/>
          </p:cNvSpPr>
          <p:nvPr>
            <p:ph type="ftr" sz="quarter" idx="11"/>
          </p:nvPr>
        </p:nvSpPr>
        <p:spPr/>
        <p:txBody>
          <a:bodyPr/>
          <a:lstStyle>
            <a:lvl1pPr>
              <a:defRPr>
                <a:solidFill>
                  <a:schemeClr val="tx1"/>
                </a:solidFill>
              </a:defRPr>
            </a:lvl1pPr>
          </a:lstStyle>
          <a:p>
            <a:r>
              <a:rPr lang="ru-RU" dirty="0"/>
              <a:t>Департамент</a:t>
            </a:r>
            <a:r>
              <a:rPr lang="en-US" dirty="0"/>
              <a:t>/</a:t>
            </a:r>
            <a:r>
              <a:rPr lang="ru-RU" dirty="0"/>
              <a:t>подразделение</a:t>
            </a:r>
          </a:p>
        </p:txBody>
      </p:sp>
      <p:sp>
        <p:nvSpPr>
          <p:cNvPr id="6" name="Номер слайда 5">
            <a:extLst>
              <a:ext uri="{FF2B5EF4-FFF2-40B4-BE49-F238E27FC236}">
                <a16:creationId xmlns:a16="http://schemas.microsoft.com/office/drawing/2014/main" id="{8EEDCE67-2837-4B07-978D-3C092529D54E}"/>
              </a:ext>
            </a:extLst>
          </p:cNvPr>
          <p:cNvSpPr>
            <a:spLocks noGrp="1"/>
          </p:cNvSpPr>
          <p:nvPr>
            <p:ph type="sldNum" sz="quarter" idx="12"/>
          </p:nvPr>
        </p:nvSpPr>
        <p:spPr/>
        <p:txBody>
          <a:bodyPr/>
          <a:lstStyle>
            <a:lvl1pPr>
              <a:defRPr>
                <a:solidFill>
                  <a:schemeClr val="tx1"/>
                </a:solidFill>
              </a:defRPr>
            </a:lvl1pPr>
          </a:lstStyle>
          <a:p>
            <a:fld id="{3B3559B7-D64D-114D-BF50-2A9DEEF43A60}" type="slidenum">
              <a:rPr lang="ru-RU" smtClean="0"/>
              <a:pPr/>
              <a:t>‹#›</a:t>
            </a:fld>
            <a:endParaRPr lang="ru-RU" dirty="0"/>
          </a:p>
        </p:txBody>
      </p:sp>
      <p:sp>
        <p:nvSpPr>
          <p:cNvPr id="4" name="Текст 5">
            <a:extLst>
              <a:ext uri="{FF2B5EF4-FFF2-40B4-BE49-F238E27FC236}">
                <a16:creationId xmlns:a16="http://schemas.microsoft.com/office/drawing/2014/main" id="{5DA977A5-CC16-1AEC-AE97-14F8A04C2D6C}"/>
              </a:ext>
            </a:extLst>
          </p:cNvPr>
          <p:cNvSpPr>
            <a:spLocks noGrp="1"/>
          </p:cNvSpPr>
          <p:nvPr>
            <p:ph type="body" sz="quarter" idx="17" hasCustomPrompt="1"/>
          </p:nvPr>
        </p:nvSpPr>
        <p:spPr>
          <a:xfrm>
            <a:off x="511444" y="6356348"/>
            <a:ext cx="3813175" cy="365126"/>
          </a:xfrm>
        </p:spPr>
        <p:txBody>
          <a:bodyPr anchor="ctr">
            <a:normAutofit/>
          </a:bodyPr>
          <a:lstStyle>
            <a:lvl1pPr marL="0" indent="0">
              <a:buNone/>
              <a:defRPr sz="1100">
                <a:solidFill>
                  <a:schemeClr val="tx1"/>
                </a:solidFill>
              </a:defRPr>
            </a:lvl1pPr>
          </a:lstStyle>
          <a:p>
            <a:pPr lvl="0"/>
            <a:r>
              <a:rPr lang="ru-RU" dirty="0"/>
              <a:t>Класс информации</a:t>
            </a:r>
            <a:r>
              <a:rPr lang="en-US" dirty="0"/>
              <a:t>:</a:t>
            </a:r>
            <a:endParaRPr lang="ru-RU" dirty="0"/>
          </a:p>
        </p:txBody>
      </p:sp>
    </p:spTree>
    <p:extLst>
      <p:ext uri="{BB962C8B-B14F-4D97-AF65-F5344CB8AC3E}">
        <p14:creationId xmlns:p14="http://schemas.microsoft.com/office/powerpoint/2010/main" val="274479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94204A-AB4C-BFB7-9192-982CF001B9CF}"/>
              </a:ext>
            </a:extLst>
          </p:cNvPr>
          <p:cNvSpPr>
            <a:spLocks noGrp="1"/>
          </p:cNvSpPr>
          <p:nvPr>
            <p:ph idx="1"/>
          </p:nvPr>
        </p:nvSpPr>
        <p:spPr>
          <a:xfrm>
            <a:off x="5183188" y="1058778"/>
            <a:ext cx="6172200" cy="5117169"/>
          </a:xfrm>
        </p:spPr>
        <p:txBody>
          <a:bodyPr/>
          <a:lstStyle>
            <a:lvl1pPr>
              <a:defRPr sz="2000" baseline="0"/>
            </a:lvl1pPr>
            <a:lvl2pPr>
              <a:defRPr sz="1800" baseline="0"/>
            </a:lvl2pPr>
            <a:lvl3pPr>
              <a:defRPr sz="1600" baseline="0">
                <a:latin typeface="Mulish" pitchFamily="2" charset="0"/>
              </a:defRPr>
            </a:lvl3pPr>
            <a:lvl4pPr>
              <a:defRPr sz="1400" baseline="0">
                <a:latin typeface="Mulish" pitchFamily="2" charset="0"/>
              </a:defRPr>
            </a:lvl4pPr>
            <a:lvl5pPr>
              <a:defRPr sz="1200" baseline="0">
                <a:latin typeface="Mulish" pitchFamily="2" charset="0"/>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Текст 3">
            <a:extLst>
              <a:ext uri="{FF2B5EF4-FFF2-40B4-BE49-F238E27FC236}">
                <a16:creationId xmlns:a16="http://schemas.microsoft.com/office/drawing/2014/main" id="{2E5F6524-BE20-B4B1-40EB-B3CB0B0DED60}"/>
              </a:ext>
            </a:extLst>
          </p:cNvPr>
          <p:cNvSpPr>
            <a:spLocks noGrp="1"/>
          </p:cNvSpPr>
          <p:nvPr>
            <p:ph type="body" sz="half" idx="2"/>
          </p:nvPr>
        </p:nvSpPr>
        <p:spPr>
          <a:xfrm>
            <a:off x="289560" y="1058779"/>
            <a:ext cx="4482465" cy="5102178"/>
          </a:xfrm>
        </p:spPr>
        <p:txBody>
          <a:bodyPr>
            <a:normAutofit/>
          </a:bodyPr>
          <a:lstStyle>
            <a:lvl1pPr marL="0" indent="0">
              <a:buNone/>
              <a:defRPr sz="2000" baseline="0">
                <a:latin typeface="Mulis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 name="Заголовок 1">
            <a:extLst>
              <a:ext uri="{FF2B5EF4-FFF2-40B4-BE49-F238E27FC236}">
                <a16:creationId xmlns:a16="http://schemas.microsoft.com/office/drawing/2014/main" id="{1AB494B8-3244-2200-478E-026B3467A44B}"/>
              </a:ext>
            </a:extLst>
          </p:cNvPr>
          <p:cNvSpPr>
            <a:spLocks noGrp="1"/>
          </p:cNvSpPr>
          <p:nvPr>
            <p:ph type="title"/>
          </p:nvPr>
        </p:nvSpPr>
        <p:spPr>
          <a:xfrm>
            <a:off x="293510" y="143122"/>
            <a:ext cx="4478515" cy="820208"/>
          </a:xfrm>
        </p:spPr>
        <p:txBody>
          <a:bodyPr/>
          <a:lstStyle/>
          <a:p>
            <a:r>
              <a:rPr lang="ru-RU"/>
              <a:t>Образец заголовка</a:t>
            </a:r>
            <a:endParaRPr lang="ru-RU" dirty="0"/>
          </a:p>
        </p:txBody>
      </p:sp>
      <p:sp>
        <p:nvSpPr>
          <p:cNvPr id="2" name="Прямоугольник 1">
            <a:extLst>
              <a:ext uri="{FF2B5EF4-FFF2-40B4-BE49-F238E27FC236}">
                <a16:creationId xmlns:a16="http://schemas.microsoft.com/office/drawing/2014/main" id="{DE0B3FF0-F97C-FEC1-CA41-AF89541953AE}"/>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3">
            <a:extLst>
              <a:ext uri="{FF2B5EF4-FFF2-40B4-BE49-F238E27FC236}">
                <a16:creationId xmlns:a16="http://schemas.microsoft.com/office/drawing/2014/main" id="{125645C3-3A4D-64AC-9A67-2FAA4E89C775}"/>
              </a:ext>
            </a:extLst>
          </p:cNvPr>
          <p:cNvSpPr>
            <a:spLocks noGrp="1"/>
          </p:cNvSpPr>
          <p:nvPr>
            <p:ph type="dt" sz="half" idx="10"/>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2" name="Номер слайда 5">
            <a:extLst>
              <a:ext uri="{FF2B5EF4-FFF2-40B4-BE49-F238E27FC236}">
                <a16:creationId xmlns:a16="http://schemas.microsoft.com/office/drawing/2014/main" id="{393FAAA4-6600-6AE9-8F19-923B04679D84}"/>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3" name="Нижний колонтитул 4">
            <a:extLst>
              <a:ext uri="{FF2B5EF4-FFF2-40B4-BE49-F238E27FC236}">
                <a16:creationId xmlns:a16="http://schemas.microsoft.com/office/drawing/2014/main" id="{7D897304-4040-BFAC-0012-88C11B31362B}"/>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5" name="Рисунок 4">
            <a:extLst>
              <a:ext uri="{FF2B5EF4-FFF2-40B4-BE49-F238E27FC236}">
                <a16:creationId xmlns:a16="http://schemas.microsoft.com/office/drawing/2014/main" id="{09699A27-7DB7-9145-C100-EA34FC19866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161671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6324EEB4-A276-1F0A-2E75-D9F567BB8D6B}"/>
              </a:ext>
            </a:extLst>
          </p:cNvPr>
          <p:cNvSpPr>
            <a:spLocks noGrp="1"/>
          </p:cNvSpPr>
          <p:nvPr>
            <p:ph type="pic" idx="1"/>
          </p:nvPr>
        </p:nvSpPr>
        <p:spPr>
          <a:xfrm>
            <a:off x="5183188" y="1058779"/>
            <a:ext cx="6658292" cy="510217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ru-RU" dirty="0"/>
          </a:p>
        </p:txBody>
      </p:sp>
      <p:sp>
        <p:nvSpPr>
          <p:cNvPr id="12" name="Текст 3">
            <a:extLst>
              <a:ext uri="{FF2B5EF4-FFF2-40B4-BE49-F238E27FC236}">
                <a16:creationId xmlns:a16="http://schemas.microsoft.com/office/drawing/2014/main" id="{2E5F6524-BE20-B4B1-40EB-B3CB0B0DED60}"/>
              </a:ext>
            </a:extLst>
          </p:cNvPr>
          <p:cNvSpPr>
            <a:spLocks noGrp="1"/>
          </p:cNvSpPr>
          <p:nvPr>
            <p:ph type="body" sz="half" idx="2"/>
          </p:nvPr>
        </p:nvSpPr>
        <p:spPr>
          <a:xfrm>
            <a:off x="289560" y="1058779"/>
            <a:ext cx="4482465" cy="5102178"/>
          </a:xfrm>
        </p:spPr>
        <p:txBody>
          <a:bodyPr>
            <a:normAutofit/>
          </a:bodyPr>
          <a:lstStyle>
            <a:lvl1pPr marL="0" indent="0">
              <a:buNone/>
              <a:defRPr sz="2000" baseline="0">
                <a:latin typeface="Mulish"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3" name="Заголовок 1">
            <a:extLst>
              <a:ext uri="{FF2B5EF4-FFF2-40B4-BE49-F238E27FC236}">
                <a16:creationId xmlns:a16="http://schemas.microsoft.com/office/drawing/2014/main" id="{1AB494B8-3244-2200-478E-026B3467A44B}"/>
              </a:ext>
            </a:extLst>
          </p:cNvPr>
          <p:cNvSpPr>
            <a:spLocks noGrp="1"/>
          </p:cNvSpPr>
          <p:nvPr>
            <p:ph type="title"/>
          </p:nvPr>
        </p:nvSpPr>
        <p:spPr>
          <a:xfrm>
            <a:off x="293510" y="143122"/>
            <a:ext cx="4478515" cy="820208"/>
          </a:xfrm>
        </p:spPr>
        <p:txBody>
          <a:bodyPr/>
          <a:lstStyle/>
          <a:p>
            <a:r>
              <a:rPr lang="ru-RU"/>
              <a:t>Образец заголовка</a:t>
            </a:r>
            <a:endParaRPr lang="ru-RU" dirty="0"/>
          </a:p>
        </p:txBody>
      </p:sp>
      <p:sp>
        <p:nvSpPr>
          <p:cNvPr id="2" name="Прямоугольник 1">
            <a:extLst>
              <a:ext uri="{FF2B5EF4-FFF2-40B4-BE49-F238E27FC236}">
                <a16:creationId xmlns:a16="http://schemas.microsoft.com/office/drawing/2014/main" id="{D3B04C29-24C0-A226-C294-3D9367BBC501}"/>
              </a:ext>
            </a:extLst>
          </p:cNvPr>
          <p:cNvSpPr/>
          <p:nvPr/>
        </p:nvSpPr>
        <p:spPr>
          <a:xfrm>
            <a:off x="0" y="0"/>
            <a:ext cx="124178" cy="6858000"/>
          </a:xfrm>
          <a:prstGeom prst="rect">
            <a:avLst/>
          </a:prstGeom>
          <a:gradFill>
            <a:gsLst>
              <a:gs pos="0">
                <a:schemeClr val="accent4"/>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3">
            <a:extLst>
              <a:ext uri="{FF2B5EF4-FFF2-40B4-BE49-F238E27FC236}">
                <a16:creationId xmlns:a16="http://schemas.microsoft.com/office/drawing/2014/main" id="{1BEF02E6-B807-FF6F-D160-AA57859A0E7F}"/>
              </a:ext>
            </a:extLst>
          </p:cNvPr>
          <p:cNvSpPr>
            <a:spLocks noGrp="1"/>
          </p:cNvSpPr>
          <p:nvPr>
            <p:ph type="dt" sz="half" idx="10"/>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10" name="Номер слайда 5">
            <a:extLst>
              <a:ext uri="{FF2B5EF4-FFF2-40B4-BE49-F238E27FC236}">
                <a16:creationId xmlns:a16="http://schemas.microsoft.com/office/drawing/2014/main" id="{720F93D5-BD36-2E79-1B44-50EB0BA4C90A}"/>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
        <p:nvSpPr>
          <p:cNvPr id="11" name="Нижний колонтитул 4">
            <a:extLst>
              <a:ext uri="{FF2B5EF4-FFF2-40B4-BE49-F238E27FC236}">
                <a16:creationId xmlns:a16="http://schemas.microsoft.com/office/drawing/2014/main" id="{02E94F82-FC9E-7016-29A0-7E12F2DF7599}"/>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pic>
        <p:nvPicPr>
          <p:cNvPr id="5" name="Рисунок 4">
            <a:extLst>
              <a:ext uri="{FF2B5EF4-FFF2-40B4-BE49-F238E27FC236}">
                <a16:creationId xmlns:a16="http://schemas.microsoft.com/office/drawing/2014/main" id="{8A567282-F501-5E9A-0770-96B0737A55F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032066" y="368040"/>
            <a:ext cx="742244" cy="348629"/>
          </a:xfrm>
          <a:prstGeom prst="rect">
            <a:avLst/>
          </a:prstGeom>
        </p:spPr>
      </p:pic>
    </p:spTree>
    <p:extLst>
      <p:ext uri="{BB962C8B-B14F-4D97-AF65-F5344CB8AC3E}">
        <p14:creationId xmlns:p14="http://schemas.microsoft.com/office/powerpoint/2010/main" val="369563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FB498C-5DB3-1895-2156-2E5A0AF67543}"/>
              </a:ext>
            </a:extLst>
          </p:cNvPr>
          <p:cNvSpPr>
            <a:spLocks noGrp="1"/>
          </p:cNvSpPr>
          <p:nvPr>
            <p:ph type="title"/>
          </p:nvPr>
        </p:nvSpPr>
        <p:spPr>
          <a:xfrm>
            <a:off x="293510" y="143122"/>
            <a:ext cx="10588978" cy="820208"/>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F383B0E3-C38E-DB8B-0E85-F9732DA84E86}"/>
              </a:ext>
            </a:extLst>
          </p:cNvPr>
          <p:cNvSpPr>
            <a:spLocks noGrp="1"/>
          </p:cNvSpPr>
          <p:nvPr>
            <p:ph type="body" idx="1"/>
          </p:nvPr>
        </p:nvSpPr>
        <p:spPr>
          <a:xfrm>
            <a:off x="293510" y="1082842"/>
            <a:ext cx="11593689" cy="505831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A4730689-C9F1-D8F1-A782-4809F06AF1F8}"/>
              </a:ext>
            </a:extLst>
          </p:cNvPr>
          <p:cNvSpPr>
            <a:spLocks noGrp="1"/>
          </p:cNvSpPr>
          <p:nvPr>
            <p:ph type="dt" sz="half" idx="2"/>
          </p:nvPr>
        </p:nvSpPr>
        <p:spPr>
          <a:xfrm>
            <a:off x="7947378" y="6357056"/>
            <a:ext cx="2743200"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2CD4BB88-87B5-4E81-A9A9-7D07657E6D21}" type="datetimeFigureOut">
              <a:rPr lang="ru-RU" smtClean="0"/>
              <a:t>31.01.2025</a:t>
            </a:fld>
            <a:endParaRPr lang="ru-RU"/>
          </a:p>
        </p:txBody>
      </p:sp>
      <p:sp>
        <p:nvSpPr>
          <p:cNvPr id="5" name="Нижний колонтитул 4">
            <a:extLst>
              <a:ext uri="{FF2B5EF4-FFF2-40B4-BE49-F238E27FC236}">
                <a16:creationId xmlns:a16="http://schemas.microsoft.com/office/drawing/2014/main" id="{7ED38AE0-C4AD-E60E-C1D7-5BFF4746CE54}"/>
              </a:ext>
            </a:extLst>
          </p:cNvPr>
          <p:cNvSpPr>
            <a:spLocks noGrp="1"/>
          </p:cNvSpPr>
          <p:nvPr>
            <p:ph type="ftr" sz="quarter" idx="3"/>
          </p:nvPr>
        </p:nvSpPr>
        <p:spPr>
          <a:xfrm>
            <a:off x="293510" y="6310311"/>
            <a:ext cx="4114800" cy="365125"/>
          </a:xfrm>
          <a:prstGeom prst="rect">
            <a:avLst/>
          </a:prstGeom>
        </p:spPr>
        <p:txBody>
          <a:bodyPr vert="horz" lIns="91440" tIns="45720" rIns="91440" bIns="45720" rtlCol="0" anchor="ctr"/>
          <a:lstStyle>
            <a:lvl1pPr algn="l">
              <a:defRPr sz="1000" baseline="0">
                <a:solidFill>
                  <a:schemeClr val="tx2"/>
                </a:solidFill>
                <a:latin typeface="Mulish" pitchFamily="2" charset="0"/>
              </a:defRPr>
            </a:lvl1pPr>
          </a:lstStyle>
          <a:p>
            <a:endParaRPr lang="ru-RU"/>
          </a:p>
        </p:txBody>
      </p:sp>
      <p:sp>
        <p:nvSpPr>
          <p:cNvPr id="6" name="Номер слайда 5">
            <a:extLst>
              <a:ext uri="{FF2B5EF4-FFF2-40B4-BE49-F238E27FC236}">
                <a16:creationId xmlns:a16="http://schemas.microsoft.com/office/drawing/2014/main" id="{72D0F359-65E7-5F9B-CD8F-49C7B22792D8}"/>
              </a:ext>
            </a:extLst>
          </p:cNvPr>
          <p:cNvSpPr>
            <a:spLocks noGrp="1"/>
          </p:cNvSpPr>
          <p:nvPr>
            <p:ph type="sldNum" sz="quarter" idx="4"/>
          </p:nvPr>
        </p:nvSpPr>
        <p:spPr>
          <a:xfrm>
            <a:off x="10919177" y="6356350"/>
            <a:ext cx="968022" cy="365125"/>
          </a:xfrm>
          <a:prstGeom prst="rect">
            <a:avLst/>
          </a:prstGeom>
        </p:spPr>
        <p:txBody>
          <a:bodyPr vert="horz" lIns="91440" tIns="45720" rIns="91440" bIns="45720" rtlCol="0" anchor="ctr"/>
          <a:lstStyle>
            <a:lvl1pPr algn="r">
              <a:defRPr sz="1000" baseline="0">
                <a:solidFill>
                  <a:schemeClr val="tx2"/>
                </a:solidFill>
                <a:latin typeface="Mulish" pitchFamily="2" charset="0"/>
              </a:defRPr>
            </a:lvl1pPr>
          </a:lstStyle>
          <a:p>
            <a:fld id="{5425B1D6-787C-41E3-A5A6-2DEBB642CF65}" type="slidenum">
              <a:rPr lang="ru-RU" smtClean="0"/>
              <a:t>‹#›</a:t>
            </a:fld>
            <a:endParaRPr lang="ru-RU"/>
          </a:p>
        </p:txBody>
      </p:sp>
    </p:spTree>
    <p:extLst>
      <p:ext uri="{BB962C8B-B14F-4D97-AF65-F5344CB8AC3E}">
        <p14:creationId xmlns:p14="http://schemas.microsoft.com/office/powerpoint/2010/main" val="1689012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200" b="1" kern="1200" baseline="0">
          <a:solidFill>
            <a:schemeClr val="tx1"/>
          </a:solidFill>
          <a:latin typeface="Mulish" pitchFamily="2"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2"/>
          </a:solidFill>
          <a:latin typeface="Mulish SemiBo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2"/>
          </a:solidFill>
          <a:latin typeface="Mulish"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2"/>
          </a:solidFill>
          <a:latin typeface="Mulish"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2"/>
          </a:solidFill>
          <a:latin typeface="Mulish"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2"/>
          </a:solidFill>
          <a:latin typeface="Mulish"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90F2DB-6E31-A686-903B-F572295FB835}"/>
              </a:ext>
            </a:extLst>
          </p:cNvPr>
          <p:cNvSpPr>
            <a:spLocks noGrp="1"/>
          </p:cNvSpPr>
          <p:nvPr>
            <p:ph type="title"/>
          </p:nvPr>
        </p:nvSpPr>
        <p:spPr>
          <a:xfrm>
            <a:off x="511444" y="278142"/>
            <a:ext cx="9760316" cy="1097314"/>
          </a:xfrm>
          <a:prstGeom prst="rect">
            <a:avLst/>
          </a:prstGeom>
        </p:spPr>
        <p:txBody>
          <a:bodyPr vert="horz" lIns="91440" tIns="45720" rIns="91440" bIns="45720" rtlCol="0" anchor="ctr">
            <a:normAutofit/>
          </a:bodyPr>
          <a:lstStyle/>
          <a:p>
            <a:r>
              <a:rPr lang="ru-RU" dirty="0"/>
              <a:t>Пример заголовка</a:t>
            </a:r>
          </a:p>
        </p:txBody>
      </p:sp>
      <p:sp>
        <p:nvSpPr>
          <p:cNvPr id="3" name="Текст 2">
            <a:extLst>
              <a:ext uri="{FF2B5EF4-FFF2-40B4-BE49-F238E27FC236}">
                <a16:creationId xmlns:a16="http://schemas.microsoft.com/office/drawing/2014/main" id="{1846E1F3-289B-F406-9F61-3D04FD2B4553}"/>
              </a:ext>
            </a:extLst>
          </p:cNvPr>
          <p:cNvSpPr>
            <a:spLocks noGrp="1"/>
          </p:cNvSpPr>
          <p:nvPr>
            <p:ph type="body" idx="1"/>
          </p:nvPr>
        </p:nvSpPr>
        <p:spPr>
          <a:xfrm>
            <a:off x="511445" y="1682044"/>
            <a:ext cx="11169112" cy="4494919"/>
          </a:xfrm>
          <a:prstGeom prst="rect">
            <a:avLst/>
          </a:prstGeom>
        </p:spPr>
        <p:txBody>
          <a:bodyPr vert="horz" lIns="91440" tIns="45720" rIns="91440" bIns="45720" rtlCol="0">
            <a:normAutofit/>
          </a:bodyPr>
          <a:lstStyle/>
          <a:p>
            <a:pPr lvl="0"/>
            <a:r>
              <a:rPr lang="ru-RU" dirty="0"/>
              <a:t>Образец текста</a:t>
            </a:r>
            <a:r>
              <a:rPr lang="en-US" dirty="0"/>
              <a:t> (</a:t>
            </a:r>
            <a:r>
              <a:rPr lang="ru-RU" dirty="0"/>
              <a:t>подзаголовок)</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Номер слайда 5">
            <a:extLst>
              <a:ext uri="{FF2B5EF4-FFF2-40B4-BE49-F238E27FC236}">
                <a16:creationId xmlns:a16="http://schemas.microsoft.com/office/drawing/2014/main" id="{5C37C2CE-C531-BD27-BFAA-E44F4FD9602B}"/>
              </a:ext>
            </a:extLst>
          </p:cNvPr>
          <p:cNvSpPr>
            <a:spLocks noGrp="1"/>
          </p:cNvSpPr>
          <p:nvPr>
            <p:ph type="sldNum" sz="quarter" idx="4"/>
          </p:nvPr>
        </p:nvSpPr>
        <p:spPr>
          <a:xfrm>
            <a:off x="10961648" y="6358391"/>
            <a:ext cx="718839" cy="365125"/>
          </a:xfrm>
          <a:prstGeom prst="rect">
            <a:avLst/>
          </a:prstGeom>
        </p:spPr>
        <p:txBody>
          <a:bodyPr vert="horz" lIns="91440" tIns="45720" rIns="91440" bIns="45720" rtlCol="0" anchor="ctr"/>
          <a:lstStyle>
            <a:lvl1pPr algn="r">
              <a:defRPr sz="1100">
                <a:solidFill>
                  <a:schemeClr val="bg2"/>
                </a:solidFill>
              </a:defRPr>
            </a:lvl1pPr>
          </a:lstStyle>
          <a:p>
            <a:fld id="{6DBC1F37-D87A-45B7-BF41-38B77FACFC20}" type="slidenum">
              <a:rPr lang="ru-RU" smtClean="0"/>
              <a:t>‹#›</a:t>
            </a:fld>
            <a:endParaRPr lang="ru-RU"/>
          </a:p>
        </p:txBody>
      </p:sp>
      <p:sp>
        <p:nvSpPr>
          <p:cNvPr id="5" name="Дата 4">
            <a:extLst>
              <a:ext uri="{FF2B5EF4-FFF2-40B4-BE49-F238E27FC236}">
                <a16:creationId xmlns:a16="http://schemas.microsoft.com/office/drawing/2014/main" id="{F3E7C61E-6E06-B89D-7815-49A07AC93FD5}"/>
              </a:ext>
            </a:extLst>
          </p:cNvPr>
          <p:cNvSpPr>
            <a:spLocks noGrp="1"/>
          </p:cNvSpPr>
          <p:nvPr>
            <p:ph type="dt" sz="half" idx="2"/>
          </p:nvPr>
        </p:nvSpPr>
        <p:spPr>
          <a:xfrm>
            <a:off x="9732264" y="6356349"/>
            <a:ext cx="1078992" cy="365125"/>
          </a:xfrm>
          <a:prstGeom prst="rect">
            <a:avLst/>
          </a:prstGeom>
        </p:spPr>
        <p:txBody>
          <a:bodyPr vert="horz" lIns="91440" tIns="45720" rIns="91440" bIns="45720" rtlCol="0" anchor="ctr"/>
          <a:lstStyle>
            <a:lvl1pPr algn="r">
              <a:defRPr sz="1100">
                <a:solidFill>
                  <a:schemeClr val="bg2"/>
                </a:solidFill>
              </a:defRPr>
            </a:lvl1pPr>
          </a:lstStyle>
          <a:p>
            <a:fld id="{299A16F4-3D35-4089-92A0-B6A52B1A3616}" type="datetimeFigureOut">
              <a:rPr lang="ru-RU" smtClean="0"/>
              <a:t>31.01.2025</a:t>
            </a:fld>
            <a:endParaRPr lang="ru-RU"/>
          </a:p>
        </p:txBody>
      </p:sp>
      <p:sp>
        <p:nvSpPr>
          <p:cNvPr id="7" name="Нижний колонтитул 6">
            <a:extLst>
              <a:ext uri="{FF2B5EF4-FFF2-40B4-BE49-F238E27FC236}">
                <a16:creationId xmlns:a16="http://schemas.microsoft.com/office/drawing/2014/main" id="{C496F14F-302E-A6ED-24DE-48059E22BBE8}"/>
              </a:ext>
            </a:extLst>
          </p:cNvPr>
          <p:cNvSpPr>
            <a:spLocks noGrp="1"/>
          </p:cNvSpPr>
          <p:nvPr>
            <p:ph type="ftr" sz="quarter" idx="3"/>
          </p:nvPr>
        </p:nvSpPr>
        <p:spPr>
          <a:xfrm>
            <a:off x="511444" y="6356350"/>
            <a:ext cx="8791582" cy="365125"/>
          </a:xfrm>
          <a:prstGeom prst="rect">
            <a:avLst/>
          </a:prstGeom>
        </p:spPr>
        <p:txBody>
          <a:bodyPr vert="horz" lIns="91440" tIns="45720" rIns="91440" bIns="45720" rtlCol="0" anchor="ctr"/>
          <a:lstStyle>
            <a:lvl1pPr algn="r">
              <a:defRPr sz="1100">
                <a:solidFill>
                  <a:schemeClr val="bg2"/>
                </a:solidFill>
              </a:defRPr>
            </a:lvl1pPr>
          </a:lstStyle>
          <a:p>
            <a:endParaRPr lang="ru-RU"/>
          </a:p>
        </p:txBody>
      </p:sp>
    </p:spTree>
    <p:extLst>
      <p:ext uri="{BB962C8B-B14F-4D97-AF65-F5344CB8AC3E}">
        <p14:creationId xmlns:p14="http://schemas.microsoft.com/office/powerpoint/2010/main" val="3694257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50000"/>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150000"/>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150000"/>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150000"/>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90F2DB-6E31-A686-903B-F572295FB835}"/>
              </a:ext>
            </a:extLst>
          </p:cNvPr>
          <p:cNvSpPr>
            <a:spLocks noGrp="1"/>
          </p:cNvSpPr>
          <p:nvPr>
            <p:ph type="title"/>
          </p:nvPr>
        </p:nvSpPr>
        <p:spPr>
          <a:xfrm>
            <a:off x="511444" y="278142"/>
            <a:ext cx="9760316" cy="1097314"/>
          </a:xfrm>
          <a:prstGeom prst="rect">
            <a:avLst/>
          </a:prstGeom>
        </p:spPr>
        <p:txBody>
          <a:bodyPr vert="horz" lIns="91440" tIns="45720" rIns="91440" bIns="45720" rtlCol="0" anchor="ctr">
            <a:normAutofit/>
          </a:bodyPr>
          <a:lstStyle/>
          <a:p>
            <a:r>
              <a:rPr lang="ru-RU" dirty="0"/>
              <a:t>Пример заголовка</a:t>
            </a:r>
          </a:p>
        </p:txBody>
      </p:sp>
      <p:sp>
        <p:nvSpPr>
          <p:cNvPr id="3" name="Текст 2">
            <a:extLst>
              <a:ext uri="{FF2B5EF4-FFF2-40B4-BE49-F238E27FC236}">
                <a16:creationId xmlns:a16="http://schemas.microsoft.com/office/drawing/2014/main" id="{1846E1F3-289B-F406-9F61-3D04FD2B4553}"/>
              </a:ext>
            </a:extLst>
          </p:cNvPr>
          <p:cNvSpPr>
            <a:spLocks noGrp="1"/>
          </p:cNvSpPr>
          <p:nvPr>
            <p:ph type="body" idx="1"/>
          </p:nvPr>
        </p:nvSpPr>
        <p:spPr>
          <a:xfrm>
            <a:off x="511445" y="1682044"/>
            <a:ext cx="11169112" cy="4494919"/>
          </a:xfrm>
          <a:prstGeom prst="rect">
            <a:avLst/>
          </a:prstGeom>
        </p:spPr>
        <p:txBody>
          <a:bodyPr vert="horz" lIns="91440" tIns="45720" rIns="91440" bIns="45720" rtlCol="0">
            <a:normAutofit/>
          </a:bodyPr>
          <a:lstStyle/>
          <a:p>
            <a:pPr lvl="0"/>
            <a:r>
              <a:rPr lang="ru-RU" dirty="0"/>
              <a:t>Образец текста</a:t>
            </a:r>
            <a:r>
              <a:rPr lang="en-US" dirty="0"/>
              <a:t> (</a:t>
            </a:r>
            <a:r>
              <a:rPr lang="ru-RU" dirty="0"/>
              <a:t>подзаголовок)</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2">
            <a:extLst>
              <a:ext uri="{FF2B5EF4-FFF2-40B4-BE49-F238E27FC236}">
                <a16:creationId xmlns:a16="http://schemas.microsoft.com/office/drawing/2014/main" id="{DA9BCAB2-380E-CEDF-F085-A61FAFBA21E7}"/>
              </a:ext>
            </a:extLst>
          </p:cNvPr>
          <p:cNvSpPr>
            <a:spLocks noGrp="1"/>
          </p:cNvSpPr>
          <p:nvPr>
            <p:ph type="sldNum" sz="quarter" idx="4"/>
          </p:nvPr>
        </p:nvSpPr>
        <p:spPr>
          <a:xfrm>
            <a:off x="10956758" y="6356349"/>
            <a:ext cx="723730" cy="367167"/>
          </a:xfrm>
          <a:prstGeom prst="rect">
            <a:avLst/>
          </a:prstGeom>
        </p:spPr>
        <p:txBody>
          <a:bodyPr anchor="ctr"/>
          <a:lstStyle>
            <a:lvl1pPr algn="r">
              <a:defRPr sz="1100">
                <a:solidFill>
                  <a:schemeClr val="tx2"/>
                </a:solidFill>
              </a:defRPr>
            </a:lvl1pPr>
          </a:lstStyle>
          <a:p>
            <a:fld id="{3B3559B7-D64D-114D-BF50-2A9DEEF43A60}" type="slidenum">
              <a:rPr lang="ru-RU" smtClean="0"/>
              <a:pPr/>
              <a:t>‹#›</a:t>
            </a:fld>
            <a:endParaRPr lang="ru-RU" dirty="0"/>
          </a:p>
        </p:txBody>
      </p:sp>
      <p:sp>
        <p:nvSpPr>
          <p:cNvPr id="8" name="Дата 4">
            <a:extLst>
              <a:ext uri="{FF2B5EF4-FFF2-40B4-BE49-F238E27FC236}">
                <a16:creationId xmlns:a16="http://schemas.microsoft.com/office/drawing/2014/main" id="{7E53D8FF-D170-97EB-D2B5-B517FD24942B}"/>
              </a:ext>
            </a:extLst>
          </p:cNvPr>
          <p:cNvSpPr>
            <a:spLocks noGrp="1"/>
          </p:cNvSpPr>
          <p:nvPr>
            <p:ph type="dt" sz="half" idx="2"/>
          </p:nvPr>
        </p:nvSpPr>
        <p:spPr>
          <a:xfrm>
            <a:off x="9732264" y="6354307"/>
            <a:ext cx="1078992" cy="365125"/>
          </a:xfrm>
          <a:prstGeom prst="rect">
            <a:avLst/>
          </a:prstGeom>
        </p:spPr>
        <p:txBody>
          <a:bodyPr vert="horz" lIns="91440" tIns="45720" rIns="91440" bIns="45720" rtlCol="0" anchor="ctr"/>
          <a:lstStyle>
            <a:lvl1pPr algn="r">
              <a:defRPr sz="1100">
                <a:solidFill>
                  <a:schemeClr val="tx2"/>
                </a:solidFill>
              </a:defRPr>
            </a:lvl1pPr>
          </a:lstStyle>
          <a:p>
            <a:r>
              <a:rPr lang="ru-RU"/>
              <a:t>10.07.2023</a:t>
            </a:r>
            <a:endParaRPr lang="ru-RU" dirty="0"/>
          </a:p>
        </p:txBody>
      </p:sp>
      <p:sp>
        <p:nvSpPr>
          <p:cNvPr id="4" name="Нижний колонтитул 3">
            <a:extLst>
              <a:ext uri="{FF2B5EF4-FFF2-40B4-BE49-F238E27FC236}">
                <a16:creationId xmlns:a16="http://schemas.microsoft.com/office/drawing/2014/main" id="{795F7FD5-36F5-804E-1C1A-D3F827C25E50}"/>
              </a:ext>
            </a:extLst>
          </p:cNvPr>
          <p:cNvSpPr>
            <a:spLocks noGrp="1"/>
          </p:cNvSpPr>
          <p:nvPr>
            <p:ph type="ftr" sz="quarter" idx="3"/>
          </p:nvPr>
        </p:nvSpPr>
        <p:spPr>
          <a:xfrm>
            <a:off x="511444" y="6356350"/>
            <a:ext cx="8791582" cy="365125"/>
          </a:xfrm>
          <a:prstGeom prst="rect">
            <a:avLst/>
          </a:prstGeom>
        </p:spPr>
        <p:txBody>
          <a:bodyPr vert="horz" lIns="91440" tIns="45720" rIns="91440" bIns="45720" rtlCol="0" anchor="ctr"/>
          <a:lstStyle>
            <a:lvl1pPr algn="r">
              <a:defRPr sz="1100">
                <a:solidFill>
                  <a:schemeClr val="tx2"/>
                </a:solidFill>
              </a:defRPr>
            </a:lvl1pPr>
          </a:lstStyle>
          <a:p>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222598145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1"/>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40000"/>
                <a:lumOff val="60000"/>
              </a:schemeClr>
            </a:gs>
            <a:gs pos="24000">
              <a:schemeClr val="accent3">
                <a:lumMod val="95000"/>
                <a:lumOff val="5000"/>
              </a:schemeClr>
            </a:gs>
            <a:gs pos="65000">
              <a:schemeClr val="accent3">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90F2DB-6E31-A686-903B-F572295FB835}"/>
              </a:ext>
            </a:extLst>
          </p:cNvPr>
          <p:cNvSpPr>
            <a:spLocks noGrp="1"/>
          </p:cNvSpPr>
          <p:nvPr>
            <p:ph type="title"/>
          </p:nvPr>
        </p:nvSpPr>
        <p:spPr>
          <a:xfrm>
            <a:off x="511444" y="278142"/>
            <a:ext cx="9760316" cy="1097314"/>
          </a:xfrm>
          <a:prstGeom prst="rect">
            <a:avLst/>
          </a:prstGeom>
        </p:spPr>
        <p:txBody>
          <a:bodyPr vert="horz" lIns="91440" tIns="45720" rIns="91440" bIns="45720" rtlCol="0" anchor="ctr">
            <a:normAutofit/>
          </a:bodyPr>
          <a:lstStyle/>
          <a:p>
            <a:r>
              <a:rPr lang="ru-RU" dirty="0"/>
              <a:t>Пример заголовка</a:t>
            </a:r>
          </a:p>
        </p:txBody>
      </p:sp>
      <p:sp>
        <p:nvSpPr>
          <p:cNvPr id="3" name="Текст 2">
            <a:extLst>
              <a:ext uri="{FF2B5EF4-FFF2-40B4-BE49-F238E27FC236}">
                <a16:creationId xmlns:a16="http://schemas.microsoft.com/office/drawing/2014/main" id="{1846E1F3-289B-F406-9F61-3D04FD2B4553}"/>
              </a:ext>
            </a:extLst>
          </p:cNvPr>
          <p:cNvSpPr>
            <a:spLocks noGrp="1"/>
          </p:cNvSpPr>
          <p:nvPr>
            <p:ph type="body" idx="1"/>
          </p:nvPr>
        </p:nvSpPr>
        <p:spPr>
          <a:xfrm>
            <a:off x="511445" y="1682044"/>
            <a:ext cx="11169112" cy="4494919"/>
          </a:xfrm>
          <a:prstGeom prst="rect">
            <a:avLst/>
          </a:prstGeom>
        </p:spPr>
        <p:txBody>
          <a:bodyPr vert="horz" lIns="91440" tIns="45720" rIns="91440" bIns="45720" rtlCol="0">
            <a:normAutofit/>
          </a:bodyPr>
          <a:lstStyle/>
          <a:p>
            <a:pPr lvl="0"/>
            <a:r>
              <a:rPr lang="ru-RU" dirty="0"/>
              <a:t>Образец текста</a:t>
            </a:r>
            <a:r>
              <a:rPr lang="en-US" dirty="0"/>
              <a:t> (</a:t>
            </a:r>
            <a:r>
              <a:rPr lang="ru-RU" dirty="0"/>
              <a:t>подзаголовок)</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2">
            <a:extLst>
              <a:ext uri="{FF2B5EF4-FFF2-40B4-BE49-F238E27FC236}">
                <a16:creationId xmlns:a16="http://schemas.microsoft.com/office/drawing/2014/main" id="{DA9BCAB2-380E-CEDF-F085-A61FAFBA21E7}"/>
              </a:ext>
            </a:extLst>
          </p:cNvPr>
          <p:cNvSpPr>
            <a:spLocks noGrp="1"/>
          </p:cNvSpPr>
          <p:nvPr>
            <p:ph type="sldNum" sz="quarter" idx="4"/>
          </p:nvPr>
        </p:nvSpPr>
        <p:spPr>
          <a:xfrm>
            <a:off x="10956758" y="6356349"/>
            <a:ext cx="723730" cy="367167"/>
          </a:xfrm>
          <a:prstGeom prst="rect">
            <a:avLst/>
          </a:prstGeom>
        </p:spPr>
        <p:txBody>
          <a:bodyPr anchor="ctr"/>
          <a:lstStyle>
            <a:lvl1pPr algn="r">
              <a:defRPr sz="1100">
                <a:solidFill>
                  <a:schemeClr val="tx2"/>
                </a:solidFill>
              </a:defRPr>
            </a:lvl1pPr>
          </a:lstStyle>
          <a:p>
            <a:fld id="{3B3559B7-D64D-114D-BF50-2A9DEEF43A60}" type="slidenum">
              <a:rPr lang="ru-RU" smtClean="0"/>
              <a:pPr/>
              <a:t>‹#›</a:t>
            </a:fld>
            <a:endParaRPr lang="ru-RU" dirty="0"/>
          </a:p>
        </p:txBody>
      </p:sp>
      <p:sp>
        <p:nvSpPr>
          <p:cNvPr id="8" name="Дата 4">
            <a:extLst>
              <a:ext uri="{FF2B5EF4-FFF2-40B4-BE49-F238E27FC236}">
                <a16:creationId xmlns:a16="http://schemas.microsoft.com/office/drawing/2014/main" id="{7E53D8FF-D170-97EB-D2B5-B517FD24942B}"/>
              </a:ext>
            </a:extLst>
          </p:cNvPr>
          <p:cNvSpPr>
            <a:spLocks noGrp="1"/>
          </p:cNvSpPr>
          <p:nvPr>
            <p:ph type="dt" sz="half" idx="2"/>
          </p:nvPr>
        </p:nvSpPr>
        <p:spPr>
          <a:xfrm>
            <a:off x="9732264" y="6354307"/>
            <a:ext cx="1078992" cy="365125"/>
          </a:xfrm>
          <a:prstGeom prst="rect">
            <a:avLst/>
          </a:prstGeom>
        </p:spPr>
        <p:txBody>
          <a:bodyPr vert="horz" lIns="91440" tIns="45720" rIns="91440" bIns="45720" rtlCol="0" anchor="ctr"/>
          <a:lstStyle>
            <a:lvl1pPr algn="r">
              <a:defRPr sz="1100">
                <a:solidFill>
                  <a:schemeClr val="tx2"/>
                </a:solidFill>
              </a:defRPr>
            </a:lvl1pPr>
          </a:lstStyle>
          <a:p>
            <a:fld id="{DAF7B976-E019-4F86-B0F0-F9E200239DEF}" type="datetime1">
              <a:rPr lang="ru-RU" smtClean="0"/>
              <a:t>31.01.2025</a:t>
            </a:fld>
            <a:endParaRPr lang="ru-RU" dirty="0"/>
          </a:p>
        </p:txBody>
      </p:sp>
      <p:sp>
        <p:nvSpPr>
          <p:cNvPr id="4" name="Нижний колонтитул 3">
            <a:extLst>
              <a:ext uri="{FF2B5EF4-FFF2-40B4-BE49-F238E27FC236}">
                <a16:creationId xmlns:a16="http://schemas.microsoft.com/office/drawing/2014/main" id="{795F7FD5-36F5-804E-1C1A-D3F827C25E50}"/>
              </a:ext>
            </a:extLst>
          </p:cNvPr>
          <p:cNvSpPr>
            <a:spLocks noGrp="1"/>
          </p:cNvSpPr>
          <p:nvPr>
            <p:ph type="ftr" sz="quarter" idx="3"/>
          </p:nvPr>
        </p:nvSpPr>
        <p:spPr>
          <a:xfrm>
            <a:off x="511444" y="6356350"/>
            <a:ext cx="8791582" cy="365125"/>
          </a:xfrm>
          <a:prstGeom prst="rect">
            <a:avLst/>
          </a:prstGeom>
        </p:spPr>
        <p:txBody>
          <a:bodyPr vert="horz" lIns="91440" tIns="45720" rIns="91440" bIns="45720" rtlCol="0" anchor="ctr"/>
          <a:lstStyle>
            <a:lvl1pPr algn="r">
              <a:defRPr sz="1100">
                <a:solidFill>
                  <a:schemeClr val="tx2"/>
                </a:solidFill>
              </a:defRPr>
            </a:lvl1pPr>
          </a:lstStyle>
          <a:p>
            <a:r>
              <a:rPr lang="ru-RU"/>
              <a:t>Департамент Маркетинга</a:t>
            </a:r>
            <a:endParaRPr lang="ru-RU" dirty="0"/>
          </a:p>
        </p:txBody>
      </p:sp>
    </p:spTree>
    <p:extLst>
      <p:ext uri="{BB962C8B-B14F-4D97-AF65-F5344CB8AC3E}">
        <p14:creationId xmlns:p14="http://schemas.microsoft.com/office/powerpoint/2010/main" val="2147111258"/>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hdr="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1"/>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90F2DB-6E31-A686-903B-F572295FB835}"/>
              </a:ext>
            </a:extLst>
          </p:cNvPr>
          <p:cNvSpPr>
            <a:spLocks noGrp="1"/>
          </p:cNvSpPr>
          <p:nvPr>
            <p:ph type="title"/>
          </p:nvPr>
        </p:nvSpPr>
        <p:spPr>
          <a:xfrm>
            <a:off x="511444" y="278142"/>
            <a:ext cx="9760316" cy="1097314"/>
          </a:xfrm>
          <a:prstGeom prst="rect">
            <a:avLst/>
          </a:prstGeom>
        </p:spPr>
        <p:txBody>
          <a:bodyPr vert="horz" lIns="91440" tIns="45720" rIns="91440" bIns="45720" rtlCol="0" anchor="ctr">
            <a:normAutofit/>
          </a:bodyPr>
          <a:lstStyle/>
          <a:p>
            <a:r>
              <a:rPr lang="ru-RU" dirty="0"/>
              <a:t>Пример заголовка</a:t>
            </a:r>
          </a:p>
        </p:txBody>
      </p:sp>
      <p:sp>
        <p:nvSpPr>
          <p:cNvPr id="3" name="Текст 2">
            <a:extLst>
              <a:ext uri="{FF2B5EF4-FFF2-40B4-BE49-F238E27FC236}">
                <a16:creationId xmlns:a16="http://schemas.microsoft.com/office/drawing/2014/main" id="{1846E1F3-289B-F406-9F61-3D04FD2B4553}"/>
              </a:ext>
            </a:extLst>
          </p:cNvPr>
          <p:cNvSpPr>
            <a:spLocks noGrp="1"/>
          </p:cNvSpPr>
          <p:nvPr>
            <p:ph type="body" idx="1"/>
          </p:nvPr>
        </p:nvSpPr>
        <p:spPr>
          <a:xfrm>
            <a:off x="511445" y="1682044"/>
            <a:ext cx="11169112" cy="4494919"/>
          </a:xfrm>
          <a:prstGeom prst="rect">
            <a:avLst/>
          </a:prstGeom>
        </p:spPr>
        <p:txBody>
          <a:bodyPr vert="horz" lIns="91440" tIns="45720" rIns="91440" bIns="45720" rtlCol="0">
            <a:normAutofit/>
          </a:bodyPr>
          <a:lstStyle/>
          <a:p>
            <a:pPr lvl="0"/>
            <a:r>
              <a:rPr lang="ru-RU" dirty="0"/>
              <a:t>Образец текста</a:t>
            </a:r>
            <a:r>
              <a:rPr lang="en-US" dirty="0"/>
              <a:t> (</a:t>
            </a:r>
            <a:r>
              <a:rPr lang="ru-RU" dirty="0"/>
              <a:t>подзаголовок)</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2">
            <a:extLst>
              <a:ext uri="{FF2B5EF4-FFF2-40B4-BE49-F238E27FC236}">
                <a16:creationId xmlns:a16="http://schemas.microsoft.com/office/drawing/2014/main" id="{DA9BCAB2-380E-CEDF-F085-A61FAFBA21E7}"/>
              </a:ext>
            </a:extLst>
          </p:cNvPr>
          <p:cNvSpPr>
            <a:spLocks noGrp="1"/>
          </p:cNvSpPr>
          <p:nvPr>
            <p:ph type="sldNum" sz="quarter" idx="4"/>
          </p:nvPr>
        </p:nvSpPr>
        <p:spPr>
          <a:xfrm>
            <a:off x="10956758" y="6356349"/>
            <a:ext cx="723730" cy="367167"/>
          </a:xfrm>
          <a:prstGeom prst="rect">
            <a:avLst/>
          </a:prstGeom>
        </p:spPr>
        <p:txBody>
          <a:bodyPr anchor="ctr"/>
          <a:lstStyle>
            <a:lvl1pPr algn="r">
              <a:defRPr sz="1100">
                <a:solidFill>
                  <a:schemeClr val="tx2"/>
                </a:solidFill>
              </a:defRPr>
            </a:lvl1pPr>
          </a:lstStyle>
          <a:p>
            <a:fld id="{3B3559B7-D64D-114D-BF50-2A9DEEF43A60}" type="slidenum">
              <a:rPr lang="ru-RU" smtClean="0"/>
              <a:pPr/>
              <a:t>‹#›</a:t>
            </a:fld>
            <a:endParaRPr lang="ru-RU" dirty="0"/>
          </a:p>
        </p:txBody>
      </p:sp>
      <p:sp>
        <p:nvSpPr>
          <p:cNvPr id="8" name="Дата 4">
            <a:extLst>
              <a:ext uri="{FF2B5EF4-FFF2-40B4-BE49-F238E27FC236}">
                <a16:creationId xmlns:a16="http://schemas.microsoft.com/office/drawing/2014/main" id="{7E53D8FF-D170-97EB-D2B5-B517FD24942B}"/>
              </a:ext>
            </a:extLst>
          </p:cNvPr>
          <p:cNvSpPr>
            <a:spLocks noGrp="1"/>
          </p:cNvSpPr>
          <p:nvPr>
            <p:ph type="dt" sz="half" idx="2"/>
          </p:nvPr>
        </p:nvSpPr>
        <p:spPr>
          <a:xfrm>
            <a:off x="9732264" y="6354307"/>
            <a:ext cx="1078992" cy="365125"/>
          </a:xfrm>
          <a:prstGeom prst="rect">
            <a:avLst/>
          </a:prstGeom>
        </p:spPr>
        <p:txBody>
          <a:bodyPr vert="horz" lIns="91440" tIns="45720" rIns="91440" bIns="45720" rtlCol="0" anchor="ctr"/>
          <a:lstStyle>
            <a:lvl1pPr algn="r">
              <a:defRPr sz="1100">
                <a:solidFill>
                  <a:schemeClr val="tx2"/>
                </a:solidFill>
              </a:defRPr>
            </a:lvl1pPr>
          </a:lstStyle>
          <a:p>
            <a:r>
              <a:rPr lang="ru-RU"/>
              <a:t>10.07.2023</a:t>
            </a:r>
            <a:endParaRPr lang="ru-RU" dirty="0"/>
          </a:p>
        </p:txBody>
      </p:sp>
      <p:sp>
        <p:nvSpPr>
          <p:cNvPr id="4" name="Нижний колонтитул 3">
            <a:extLst>
              <a:ext uri="{FF2B5EF4-FFF2-40B4-BE49-F238E27FC236}">
                <a16:creationId xmlns:a16="http://schemas.microsoft.com/office/drawing/2014/main" id="{795F7FD5-36F5-804E-1C1A-D3F827C25E50}"/>
              </a:ext>
            </a:extLst>
          </p:cNvPr>
          <p:cNvSpPr>
            <a:spLocks noGrp="1"/>
          </p:cNvSpPr>
          <p:nvPr>
            <p:ph type="ftr" sz="quarter" idx="3"/>
          </p:nvPr>
        </p:nvSpPr>
        <p:spPr>
          <a:xfrm>
            <a:off x="511444" y="6356350"/>
            <a:ext cx="8791582" cy="365125"/>
          </a:xfrm>
          <a:prstGeom prst="rect">
            <a:avLst/>
          </a:prstGeom>
        </p:spPr>
        <p:txBody>
          <a:bodyPr vert="horz" lIns="91440" tIns="45720" rIns="91440" bIns="45720" rtlCol="0" anchor="ctr"/>
          <a:lstStyle>
            <a:lvl1pPr algn="r">
              <a:defRPr sz="1100">
                <a:solidFill>
                  <a:schemeClr val="tx2"/>
                </a:solidFill>
              </a:defRPr>
            </a:lvl1pPr>
          </a:lstStyle>
          <a:p>
            <a:r>
              <a:rPr lang="ru-RU" dirty="0"/>
              <a:t>Департамент</a:t>
            </a:r>
            <a:r>
              <a:rPr lang="en-US" dirty="0"/>
              <a:t>/</a:t>
            </a:r>
            <a:r>
              <a:rPr lang="ru-RU" dirty="0"/>
              <a:t>подразделение</a:t>
            </a:r>
          </a:p>
        </p:txBody>
      </p:sp>
    </p:spTree>
    <p:extLst>
      <p:ext uri="{BB962C8B-B14F-4D97-AF65-F5344CB8AC3E}">
        <p14:creationId xmlns:p14="http://schemas.microsoft.com/office/powerpoint/2010/main" val="1002517457"/>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1"/>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15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1915355" y="4783217"/>
            <a:ext cx="6096000" cy="369332"/>
          </a:xfrm>
          <a:prstGeom prst="rect">
            <a:avLst/>
          </a:prstGeom>
          <a:noFill/>
        </p:spPr>
        <p:txBody>
          <a:bodyPr wrap="square">
            <a:spAutoFit/>
          </a:bodyPr>
          <a:lstStyle/>
          <a:p>
            <a:r>
              <a:rPr lang="ru-RU" b="0" i="0" dirty="0">
                <a:solidFill>
                  <a:srgbClr val="3A3C4E"/>
                </a:solidFill>
                <a:effectLst/>
                <a:latin typeface="__mulish_f9cd95"/>
              </a:rPr>
              <a:t>Екатерина М.</a:t>
            </a:r>
            <a:r>
              <a:rPr lang="en-US" dirty="0">
                <a:solidFill>
                  <a:srgbClr val="3A3C4E"/>
                </a:solidFill>
                <a:latin typeface="__mulish_f9cd95"/>
              </a:rPr>
              <a:t>,</a:t>
            </a:r>
            <a:r>
              <a:rPr lang="ru-RU" b="0" i="0" dirty="0">
                <a:solidFill>
                  <a:srgbClr val="3A3C4E"/>
                </a:solidFill>
                <a:effectLst/>
                <a:latin typeface="__mulish_f9cd95"/>
              </a:rPr>
              <a:t> г. Волгоград</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rotWithShape="1">
          <a:blip r:embed="rId2">
            <a:extLst>
              <a:ext uri="{28A0092B-C50C-407E-A947-70E740481C1C}">
                <a14:useLocalDpi xmlns:a14="http://schemas.microsoft.com/office/drawing/2010/main" val="0"/>
              </a:ext>
            </a:extLst>
          </a:blip>
          <a:srcRect l="1014" t="18438" r="14162"/>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074783"/>
            <a:ext cx="4438783" cy="2708434"/>
          </a:xfrm>
          <a:prstGeom prst="rect">
            <a:avLst/>
          </a:prstGeom>
          <a:noFill/>
        </p:spPr>
        <p:txBody>
          <a:bodyPr wrap="square">
            <a:spAutoFit/>
          </a:bodyPr>
          <a:lstStyle/>
          <a:p>
            <a:r>
              <a:rPr lang="ru-RU" sz="1000" dirty="0">
                <a:solidFill>
                  <a:srgbClr val="3A3C4E"/>
                </a:solidFill>
              </a:rPr>
              <a:t>"Автомобиль Solaris HS </a:t>
            </a:r>
            <a:r>
              <a:rPr lang="ru-RU" sz="1000" dirty="0" err="1">
                <a:solidFill>
                  <a:srgbClr val="3A3C4E"/>
                </a:solidFill>
              </a:rPr>
              <a:t>Sportl</a:t>
            </a:r>
            <a:r>
              <a:rPr lang="en-US" sz="1000" dirty="0" err="1">
                <a:solidFill>
                  <a:srgbClr val="3A3C4E"/>
                </a:solidFill>
              </a:rPr>
              <a:t>i</a:t>
            </a:r>
            <a:r>
              <a:rPr lang="ru-RU" sz="1000" dirty="0" err="1">
                <a:solidFill>
                  <a:srgbClr val="3A3C4E"/>
                </a:solidFill>
              </a:rPr>
              <a:t>ne</a:t>
            </a:r>
            <a:r>
              <a:rPr lang="ru-RU" sz="1000" dirty="0">
                <a:solidFill>
                  <a:srgbClr val="3A3C4E"/>
                </a:solidFill>
              </a:rPr>
              <a:t> Comfort был приобретён по программе трейд-ин 18 октября 2024.К выбору и покупке нового авто подошла со всей ответственностью и пониманием того, чего бы мне хотелось в итоге. Хотелось чего-то большего по размеру, но по комплектации, чтоб было не хуже, чем предыдущее авто. Просмотр объявлений, предложений салонов, изучение отзывов и технических характеристик разных марок авто... Это был сложный выбор для девушки, с нервами, слезами...НО! Наверно, это была судьба и мне дали контакты менеджера автосалона ""Агат"". Мне предложили разные варианты комплектаций, но мой выбор остановился на данной модели,  которая полностью попадала под мои требования. Машиной очень довольна, комфортная, современная, функциональная, на дороге ведёт себя отлично, коробка ""автомат"" для девушки - это просто выше всяких похвал, камера заднего вида, всё сделано для удобства водителя. Ни на секунду не пожалела, что выбрала именно эту машину, это по любви"</a:t>
            </a:r>
          </a:p>
        </p:txBody>
      </p:sp>
    </p:spTree>
    <p:extLst>
      <p:ext uri="{BB962C8B-B14F-4D97-AF65-F5344CB8AC3E}">
        <p14:creationId xmlns:p14="http://schemas.microsoft.com/office/powerpoint/2010/main" val="316233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863639" y="5213863"/>
            <a:ext cx="6096000" cy="369332"/>
          </a:xfrm>
          <a:prstGeom prst="rect">
            <a:avLst/>
          </a:prstGeom>
          <a:noFill/>
        </p:spPr>
        <p:txBody>
          <a:bodyPr wrap="square">
            <a:spAutoFit/>
          </a:bodyPr>
          <a:lstStyle/>
          <a:p>
            <a:pPr algn="l"/>
            <a:r>
              <a:rPr lang="ru-RU" b="0" i="0" dirty="0">
                <a:solidFill>
                  <a:srgbClr val="3A3C4E"/>
                </a:solidFill>
                <a:effectLst/>
                <a:latin typeface="__mulish_f9cd95"/>
              </a:rPr>
              <a:t>Алена К., г. Курган</a:t>
            </a:r>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rotWithShape="1">
          <a:blip r:embed="rId2">
            <a:extLst>
              <a:ext uri="{28A0092B-C50C-407E-A947-70E740481C1C}">
                <a14:useLocalDpi xmlns:a14="http://schemas.microsoft.com/office/drawing/2010/main" val="0"/>
              </a:ext>
            </a:extLst>
          </a:blip>
          <a:srcRect l="19373" t="2111" r="953" b="-2111"/>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1459230"/>
            <a:ext cx="4438783" cy="3939540"/>
          </a:xfrm>
          <a:prstGeom prst="rect">
            <a:avLst/>
          </a:prstGeom>
          <a:noFill/>
        </p:spPr>
        <p:txBody>
          <a:bodyPr wrap="square">
            <a:spAutoFit/>
          </a:bodyPr>
          <a:lstStyle/>
          <a:p>
            <a:r>
              <a:rPr lang="ru-RU" sz="1000" dirty="0">
                <a:solidFill>
                  <a:srgbClr val="3A3C4E"/>
                </a:solidFill>
              </a:rPr>
              <a:t>"Добрый день! Хотелось бы поделиться своим впечатлением от нового автомобиля Solaris, приобретенного у официального дилера Сатурн-Р-Авто в городе Кургане. Уже третью неделю езжу на новом Solaris HC, довольно комфортная и высокая машина, повышенной проходимости, любые ямки-неровности проходит на «ура», понравилось удобное водительское сидение, сейчас у нас зима, бывают морозы до -20 градусов, машина быстро прогревается и подогрев сидений очень выручает, щетки быстро отогреваются и отлично очищают лобовое стекло. Боковые зеркала также имеют подогрев и функцию складывания, очень удобно при парковке в стесненных условиях. Коробка автомат едет плавно, разгон хороший, раньше передвигалась на механике, есть с чем сравнить, поэтому АКПП мне понравилась. Красивый дизайн автомобиля, который выделяется среди других интересным серебристым молдингом на моей черной машинке, легко найти свой автомобиль на парковке, так как машин с эмблемой нового брэнда Solaris в нашем городе пока немного. Очень порадовало наличие штатного сенсорного экрана, телефон сразу же подключился к мультимедийной системе, удобно переключать треки на руле, благодаря функциям мульти-руля. Большой вместительный багажник, сиденья раскладываются ровно, что позволит с комфортом отдохнуть в загородной поездке, удобная функция на ключ-брелоке с открытием только двери-багажника. Пробег на текущий момент – 222 км. Довольна покупкой, надеюсь будет радовать меня долгое время!"</a:t>
            </a:r>
          </a:p>
        </p:txBody>
      </p:sp>
    </p:spTree>
    <p:extLst>
      <p:ext uri="{BB962C8B-B14F-4D97-AF65-F5344CB8AC3E}">
        <p14:creationId xmlns:p14="http://schemas.microsoft.com/office/powerpoint/2010/main" val="3874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483526" y="4752558"/>
            <a:ext cx="6096000" cy="369332"/>
          </a:xfrm>
          <a:prstGeom prst="rect">
            <a:avLst/>
          </a:prstGeom>
          <a:noFill/>
        </p:spPr>
        <p:txBody>
          <a:bodyPr wrap="square">
            <a:spAutoFit/>
          </a:bodyPr>
          <a:lstStyle/>
          <a:p>
            <a:r>
              <a:rPr lang="ru-RU" b="0" i="0" dirty="0">
                <a:solidFill>
                  <a:srgbClr val="3A3C4E"/>
                </a:solidFill>
                <a:effectLst/>
                <a:latin typeface="__mulish_f9cd95"/>
              </a:rPr>
              <a:t>Дмитрий С.</a:t>
            </a:r>
            <a:r>
              <a:rPr lang="en-US" b="0" i="0" dirty="0">
                <a:solidFill>
                  <a:srgbClr val="3A3C4E"/>
                </a:solidFill>
                <a:effectLst/>
                <a:latin typeface="__mulish_f9cd95"/>
              </a:rPr>
              <a:t>,</a:t>
            </a:r>
            <a:r>
              <a:rPr lang="ru-RU" b="0" i="0" dirty="0">
                <a:solidFill>
                  <a:srgbClr val="3A3C4E"/>
                </a:solidFill>
                <a:effectLst/>
                <a:latin typeface="__mulish_f9cd95"/>
              </a:rPr>
              <a:t> г. Смоленск</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27500" b="27500"/>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536448"/>
            <a:ext cx="4438783" cy="1785104"/>
          </a:xfrm>
          <a:prstGeom prst="rect">
            <a:avLst/>
          </a:prstGeom>
          <a:noFill/>
        </p:spPr>
        <p:txBody>
          <a:bodyPr wrap="square">
            <a:spAutoFit/>
          </a:bodyPr>
          <a:lstStyle/>
          <a:p>
            <a:r>
              <a:rPr lang="ru-RU" sz="1000" dirty="0">
                <a:solidFill>
                  <a:srgbClr val="3A3C4E"/>
                </a:solidFill>
              </a:rPr>
              <a:t>"Автомобилем очень доволен, покупался в октябре. Очень комфортный, удобная посадка. Нужна была машина именно на механике что сильно ограничивало  выбор в нашем городе. Очень долго выбирали семейный автомобиль после того как все производители иномарок ушли с рынка в итоге предпочли Solaris вместо китайских автомобилей, чем очень довольны!!!Динамичный автомобиль. Самое главное хорошая комплектация Comfort -Advanced был приятно удивлен когда в салоне сказали про задние дисковые тормоза. Очень нравится всей семье и ребёнку, особенно нажимать на кнопки на руле и панели. P.S.  Я люблю свою лошадку. Причешу ей шёрстку гладко"</a:t>
            </a:r>
          </a:p>
        </p:txBody>
      </p:sp>
    </p:spTree>
    <p:extLst>
      <p:ext uri="{BB962C8B-B14F-4D97-AF65-F5344CB8AC3E}">
        <p14:creationId xmlns:p14="http://schemas.microsoft.com/office/powerpoint/2010/main" val="391102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1862089" y="5021743"/>
            <a:ext cx="6096000" cy="369332"/>
          </a:xfrm>
          <a:prstGeom prst="rect">
            <a:avLst/>
          </a:prstGeom>
          <a:noFill/>
        </p:spPr>
        <p:txBody>
          <a:bodyPr wrap="square">
            <a:spAutoFit/>
          </a:bodyPr>
          <a:lstStyle/>
          <a:p>
            <a:r>
              <a:rPr lang="ru-RU" b="0" i="0" dirty="0">
                <a:solidFill>
                  <a:srgbClr val="3A3C4E"/>
                </a:solidFill>
                <a:effectLst/>
                <a:latin typeface="__mulish_f9cd95"/>
              </a:rPr>
              <a:t>Алексей Е.</a:t>
            </a:r>
            <a:r>
              <a:rPr lang="en-US" b="0" i="0" dirty="0">
                <a:solidFill>
                  <a:srgbClr val="3A3C4E"/>
                </a:solidFill>
                <a:effectLst/>
                <a:latin typeface="__mulish_f9cd95"/>
              </a:rPr>
              <a:t>,</a:t>
            </a:r>
            <a:r>
              <a:rPr lang="ru-RU" b="0" i="0" dirty="0">
                <a:solidFill>
                  <a:srgbClr val="3A3C4E"/>
                </a:solidFill>
                <a:effectLst/>
                <a:latin typeface="__mulish_f9cd95"/>
              </a:rPr>
              <a:t> г. Санкт-Петербург</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12383" b="12383"/>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479932" y="1651590"/>
            <a:ext cx="4812880" cy="3554819"/>
          </a:xfrm>
          <a:prstGeom prst="rect">
            <a:avLst/>
          </a:prstGeom>
          <a:noFill/>
        </p:spPr>
        <p:txBody>
          <a:bodyPr wrap="square">
            <a:spAutoFit/>
          </a:bodyPr>
          <a:lstStyle/>
          <a:p>
            <a:r>
              <a:rPr lang="ru-RU" sz="900" dirty="0">
                <a:solidFill>
                  <a:srgbClr val="3A3C4E"/>
                </a:solidFill>
              </a:rPr>
              <a:t>« </a:t>
            </a:r>
            <a:r>
              <a:rPr lang="en-US" sz="900" dirty="0">
                <a:solidFill>
                  <a:srgbClr val="3A3C4E"/>
                </a:solidFill>
              </a:rPr>
              <a:t>&lt;</a:t>
            </a:r>
            <a:r>
              <a:rPr lang="ru-RU" sz="900" dirty="0">
                <a:solidFill>
                  <a:srgbClr val="3A3C4E"/>
                </a:solidFill>
              </a:rPr>
              <a:t>…</a:t>
            </a:r>
            <a:r>
              <a:rPr lang="en-US" sz="900" dirty="0">
                <a:solidFill>
                  <a:srgbClr val="3A3C4E"/>
                </a:solidFill>
              </a:rPr>
              <a:t>&gt;</a:t>
            </a:r>
            <a:r>
              <a:rPr lang="ru-RU" sz="900" dirty="0">
                <a:solidFill>
                  <a:srgbClr val="3A3C4E"/>
                </a:solidFill>
              </a:rPr>
              <a:t>Теперь о самом автомобиле. Solaris HS впечатлил меня своей современной технологичностью. Телематика — это что-то невероятное! Возможность дистанционно запускать двигатель с помощью автозапуска и подготовить салон к поездке — не просто удобство, а необходимость в любое время года. Особенно зимой, когда тепло в машине имеет первостепенное значение. Еще одно приятное новшество — мониторинг местоположения и истории поездок. Это удобно и безопасно, особенно если нужно проанализировать маршруты или быть уверенным в безопасности автомобиля. Возможность отслеживать уровень топлива, заряд аккумулятора и текущий пробег через приложение — это абсолютный комфорт и контроль за состоянием машины в одном экране. Дизайн Solaris HS заслуживает отдельного внимания. Стильные легкосплавные диски придают динамичности, а складывающиеся зеркала делают парковку в городских условиях легкой и безопасной. Мягкий светодиодный свет выразительной передней оптики позволяет комфортно ездить в ночное время и чувствовать уверенность на дороге. Что касается качества сборки, то это просто высший уровень. Материалы салона на ощупь приятные и качественные, каждая деталь продумана до мелочей. С первых минут за рулем чувствуешь уверенность и комфорт, благодаря плавности хода, удобной посадке и эргономичному расположению всех элементов управления. Под капотом надежный 1.6-литровый двигатель мощностью 123 л.с., работающий в паре с АКПП. Автомобиль легко разгоняется и уверенно держит себя на дороге, а расход топлива приятно радует экономичностью. Благодаря таким автомобилям, как Solaris HS, каждый день за рулем становится комфортным и безопасным. Огромное спасибо салону ДАКАР за профессиональный подход и за то, что сделали процесс покупки таким приятным!"</a:t>
            </a:r>
          </a:p>
        </p:txBody>
      </p:sp>
    </p:spTree>
    <p:extLst>
      <p:ext uri="{BB962C8B-B14F-4D97-AF65-F5344CB8AC3E}">
        <p14:creationId xmlns:p14="http://schemas.microsoft.com/office/powerpoint/2010/main" val="228669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1897600" y="4632750"/>
            <a:ext cx="6096000" cy="369332"/>
          </a:xfrm>
          <a:prstGeom prst="rect">
            <a:avLst/>
          </a:prstGeom>
          <a:noFill/>
        </p:spPr>
        <p:txBody>
          <a:bodyPr wrap="square">
            <a:spAutoFit/>
          </a:bodyPr>
          <a:lstStyle/>
          <a:p>
            <a:r>
              <a:rPr lang="ru-RU" b="0" i="0" dirty="0">
                <a:solidFill>
                  <a:srgbClr val="3A3C4E"/>
                </a:solidFill>
                <a:effectLst/>
                <a:latin typeface="__mulish_f9cd95"/>
              </a:rPr>
              <a:t>Виталий П.</a:t>
            </a:r>
            <a:r>
              <a:rPr lang="en-US" b="0" i="0" dirty="0">
                <a:solidFill>
                  <a:srgbClr val="3A3C4E"/>
                </a:solidFill>
                <a:effectLst/>
                <a:latin typeface="__mulish_f9cd95"/>
              </a:rPr>
              <a:t>,</a:t>
            </a:r>
            <a:r>
              <a:rPr lang="ru-RU" b="0" i="0" dirty="0">
                <a:solidFill>
                  <a:srgbClr val="3A3C4E"/>
                </a:solidFill>
                <a:effectLst/>
                <a:latin typeface="__mulish_f9cd95"/>
              </a:rPr>
              <a:t> г. Санкт-Петербург</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3205658"/>
            <a:ext cx="4438783" cy="553998"/>
          </a:xfrm>
          <a:prstGeom prst="rect">
            <a:avLst/>
          </a:prstGeom>
          <a:noFill/>
        </p:spPr>
        <p:txBody>
          <a:bodyPr wrap="square">
            <a:spAutoFit/>
          </a:bodyPr>
          <a:lstStyle/>
          <a:p>
            <a:r>
              <a:rPr lang="ru-RU" sz="1000" dirty="0">
                <a:solidFill>
                  <a:srgbClr val="3A3C4E"/>
                </a:solidFill>
              </a:rPr>
              <a:t>"Абсолютно доволен покупкой Соляриса, нравится и ходовые качества, и управляемость, качество салона, дизайн и конечно информационная система"</a:t>
            </a:r>
          </a:p>
        </p:txBody>
      </p:sp>
    </p:spTree>
    <p:extLst>
      <p:ext uri="{BB962C8B-B14F-4D97-AF65-F5344CB8AC3E}">
        <p14:creationId xmlns:p14="http://schemas.microsoft.com/office/powerpoint/2010/main" val="393158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356022" y="4758150"/>
            <a:ext cx="6096000" cy="369332"/>
          </a:xfrm>
          <a:prstGeom prst="rect">
            <a:avLst/>
          </a:prstGeom>
          <a:noFill/>
        </p:spPr>
        <p:txBody>
          <a:bodyPr wrap="square">
            <a:spAutoFit/>
          </a:bodyPr>
          <a:lstStyle/>
          <a:p>
            <a:r>
              <a:rPr lang="ru-RU" b="0" i="0" dirty="0">
                <a:solidFill>
                  <a:srgbClr val="3A3C4E"/>
                </a:solidFill>
                <a:effectLst/>
                <a:latin typeface="__mulish_f9cd95"/>
              </a:rPr>
              <a:t>Елена, г. Нижневартовск</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12556" b="12556"/>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902460"/>
            <a:ext cx="4438783" cy="1477328"/>
          </a:xfrm>
          <a:prstGeom prst="rect">
            <a:avLst/>
          </a:prstGeom>
          <a:noFill/>
        </p:spPr>
        <p:txBody>
          <a:bodyPr wrap="square">
            <a:spAutoFit/>
          </a:bodyPr>
          <a:lstStyle/>
          <a:p>
            <a:r>
              <a:rPr lang="ru-RU" sz="1000" dirty="0">
                <a:solidFill>
                  <a:srgbClr val="3A3C4E"/>
                </a:solidFill>
              </a:rPr>
              <a:t>"После долгого перерыва в вождении изучив рынок автопрома, только этот автомобиль меня ,,</a:t>
            </a:r>
            <a:r>
              <a:rPr lang="ru-RU" sz="1000" dirty="0" err="1">
                <a:solidFill>
                  <a:srgbClr val="3A3C4E"/>
                </a:solidFill>
              </a:rPr>
              <a:t>завëл</a:t>
            </a:r>
            <a:r>
              <a:rPr lang="ru-RU" sz="1000" dirty="0">
                <a:solidFill>
                  <a:srgbClr val="3A3C4E"/>
                </a:solidFill>
              </a:rPr>
              <a:t>,, с пол оборота как говорится,  цвет красный это моя мечта с детства,  которая исполнилась.  </a:t>
            </a:r>
            <a:r>
              <a:rPr lang="ru-RU" sz="1000" dirty="0" err="1">
                <a:solidFill>
                  <a:srgbClr val="3A3C4E"/>
                </a:solidFill>
              </a:rPr>
              <a:t>Лëгкость</a:t>
            </a:r>
            <a:r>
              <a:rPr lang="ru-RU" sz="1000" dirty="0">
                <a:solidFill>
                  <a:srgbClr val="3A3C4E"/>
                </a:solidFill>
              </a:rPr>
              <a:t> в вождении, маневренный, и для нашего холодного региона очень </a:t>
            </a:r>
            <a:r>
              <a:rPr lang="ru-RU" sz="1000" dirty="0" err="1">
                <a:solidFill>
                  <a:srgbClr val="3A3C4E"/>
                </a:solidFill>
              </a:rPr>
              <a:t>тëплый</a:t>
            </a:r>
            <a:r>
              <a:rPr lang="ru-RU" sz="1000" dirty="0">
                <a:solidFill>
                  <a:srgbClr val="3A3C4E"/>
                </a:solidFill>
              </a:rPr>
              <a:t>. И это для меня самое важное, когда за окном -30.В автосалоне   дружелюбно встретили меня, подметив мой аксессуар  красную  женскую сумочку,   подарили красную  ручку, и выдали мне автомобиль красный с большим красным бантом ." </a:t>
            </a:r>
          </a:p>
        </p:txBody>
      </p:sp>
    </p:spTree>
    <p:extLst>
      <p:ext uri="{BB962C8B-B14F-4D97-AF65-F5344CB8AC3E}">
        <p14:creationId xmlns:p14="http://schemas.microsoft.com/office/powerpoint/2010/main" val="330563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356022" y="4642733"/>
            <a:ext cx="6096000" cy="369332"/>
          </a:xfrm>
          <a:prstGeom prst="rect">
            <a:avLst/>
          </a:prstGeom>
          <a:noFill/>
        </p:spPr>
        <p:txBody>
          <a:bodyPr wrap="square">
            <a:spAutoFit/>
          </a:bodyPr>
          <a:lstStyle/>
          <a:p>
            <a:r>
              <a:rPr lang="ru-RU" b="0" i="0" dirty="0">
                <a:solidFill>
                  <a:srgbClr val="3A3C4E"/>
                </a:solidFill>
                <a:effectLst/>
                <a:latin typeface="__mulish_f9cd95"/>
              </a:rPr>
              <a:t>Ольга В., г. Краснодар</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rotWithShape="1">
          <a:blip r:embed="rId2">
            <a:extLst>
              <a:ext uri="{28A0092B-C50C-407E-A947-70E740481C1C}">
                <a14:useLocalDpi xmlns:a14="http://schemas.microsoft.com/office/drawing/2010/main" val="0"/>
              </a:ext>
            </a:extLst>
          </a:blip>
          <a:srcRect l="1196" t="24650" r="-1196" b="350"/>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517739"/>
            <a:ext cx="4438783" cy="2092881"/>
          </a:xfrm>
          <a:prstGeom prst="rect">
            <a:avLst/>
          </a:prstGeom>
          <a:noFill/>
        </p:spPr>
        <p:txBody>
          <a:bodyPr wrap="square">
            <a:spAutoFit/>
          </a:bodyPr>
          <a:lstStyle/>
          <a:p>
            <a:r>
              <a:rPr lang="ru-RU" sz="1000" dirty="0">
                <a:solidFill>
                  <a:srgbClr val="3A3C4E"/>
                </a:solidFill>
              </a:rPr>
              <a:t>"Добрый день. Купила в сентябре 2024года Солярис HS в автосалоне г Краснодара. Это мой второй Солярис, первый купила в 2013 году. Почему выбор этого авто, т.к это надёжный автомат 1.6, не подвёл меня в прошлый раз, надеюсь и в этот раз будет так же. Двигатель тоже очень хорошо себя зарекомендовал. &lt;…&gt;</a:t>
            </a:r>
            <a:r>
              <a:rPr lang="en-US" sz="1000" dirty="0">
                <a:solidFill>
                  <a:srgbClr val="3A3C4E"/>
                </a:solidFill>
              </a:rPr>
              <a:t> </a:t>
            </a:r>
            <a:r>
              <a:rPr lang="ru-RU" sz="1000" dirty="0">
                <a:solidFill>
                  <a:srgbClr val="3A3C4E"/>
                </a:solidFill>
              </a:rPr>
              <a:t>мы сложили сколько плюсов у Солярис, &lt;…&gt;</a:t>
            </a:r>
            <a:r>
              <a:rPr lang="en-US" sz="1000" dirty="0">
                <a:solidFill>
                  <a:srgbClr val="3A3C4E"/>
                </a:solidFill>
              </a:rPr>
              <a:t> </a:t>
            </a:r>
            <a:r>
              <a:rPr lang="ru-RU" sz="1000" dirty="0">
                <a:solidFill>
                  <a:srgbClr val="3A3C4E"/>
                </a:solidFill>
              </a:rPr>
              <a:t>и сомнения не осталось, что нужно брать проверенное и надёжное авто. А эксперимент не для меня. У меня комплектация  комфорт спорт </a:t>
            </a:r>
            <a:r>
              <a:rPr lang="ru-RU" sz="1000" dirty="0" err="1">
                <a:solidFill>
                  <a:srgbClr val="3A3C4E"/>
                </a:solidFill>
              </a:rPr>
              <a:t>эдванс</a:t>
            </a:r>
            <a:r>
              <a:rPr lang="ru-RU" sz="1000" dirty="0">
                <a:solidFill>
                  <a:srgbClr val="3A3C4E"/>
                </a:solidFill>
              </a:rPr>
              <a:t> . Цвет бордовый с черными </a:t>
            </a:r>
            <a:r>
              <a:rPr lang="ru-RU" sz="1000" dirty="0" err="1">
                <a:solidFill>
                  <a:srgbClr val="3A3C4E"/>
                </a:solidFill>
              </a:rPr>
              <a:t>сполерами</a:t>
            </a:r>
            <a:r>
              <a:rPr lang="ru-RU" sz="1000" dirty="0">
                <a:solidFill>
                  <a:srgbClr val="3A3C4E"/>
                </a:solidFill>
              </a:rPr>
              <a:t>, красивый. Климат контроль, дисковые тормоза, парктроник и ещё много всего интересного. </a:t>
            </a:r>
            <a:r>
              <a:rPr lang="ru-RU" sz="1000" dirty="0" err="1">
                <a:solidFill>
                  <a:srgbClr val="3A3C4E"/>
                </a:solidFill>
              </a:rPr>
              <a:t>Вообщем</a:t>
            </a:r>
            <a:r>
              <a:rPr lang="ru-RU" sz="1000" dirty="0">
                <a:solidFill>
                  <a:srgbClr val="3A3C4E"/>
                </a:solidFill>
              </a:rPr>
              <a:t> всё прекрасно. Ребята покупать нужно проверенное временем авто и надёжное. Такое как у меня! Всем всего наилучшего!"</a:t>
            </a:r>
          </a:p>
        </p:txBody>
      </p:sp>
    </p:spTree>
    <p:extLst>
      <p:ext uri="{BB962C8B-B14F-4D97-AF65-F5344CB8AC3E}">
        <p14:creationId xmlns:p14="http://schemas.microsoft.com/office/powerpoint/2010/main" val="341915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1808824" y="4995341"/>
            <a:ext cx="6096000" cy="369332"/>
          </a:xfrm>
          <a:prstGeom prst="rect">
            <a:avLst/>
          </a:prstGeom>
          <a:noFill/>
        </p:spPr>
        <p:txBody>
          <a:bodyPr wrap="square">
            <a:spAutoFit/>
          </a:bodyPr>
          <a:lstStyle/>
          <a:p>
            <a:r>
              <a:rPr lang="ru-RU" b="0" i="0" dirty="0">
                <a:solidFill>
                  <a:srgbClr val="3A3C4E"/>
                </a:solidFill>
                <a:effectLst/>
                <a:latin typeface="__mulish_f9cd95"/>
              </a:rPr>
              <a:t>Владимир П., г. Новосибирск</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21951" b="21951"/>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286907"/>
            <a:ext cx="4438783" cy="2708434"/>
          </a:xfrm>
          <a:prstGeom prst="rect">
            <a:avLst/>
          </a:prstGeom>
          <a:noFill/>
        </p:spPr>
        <p:txBody>
          <a:bodyPr wrap="square">
            <a:spAutoFit/>
          </a:bodyPr>
          <a:lstStyle/>
          <a:p>
            <a:r>
              <a:rPr lang="ru-RU" sz="1000" dirty="0">
                <a:solidFill>
                  <a:srgbClr val="3A3C4E"/>
                </a:solidFill>
              </a:rPr>
              <a:t>"С момента покупки Solaris HC в салоне прошло три недели, что могу сказать (объективно):- удобная и высокая посадка, чего не хватало в моем предыдущем авто;- комфортный и эргономичный салон (как говорится, все под рукой));- хороша работа ""печки"", очень тепло зимой;- отличный клиренс, сугробы и глубокие ямы ему не почём (даже 4wd не надо);- неплохой свет фар в комплектации Family;- очень надежный двигатель (G4FG) и автоматическая коробка;- за рулем чувствуется отличная сбалансированность, в поворотах не заваливается, устойчив. При прохождении неровностей, подвеска отрабатывает на ""отлично"". Вообще автомобиль чувствуется таким ""</a:t>
            </a:r>
            <a:r>
              <a:rPr lang="ru-RU" sz="1000" dirty="0" err="1">
                <a:solidFill>
                  <a:srgbClr val="3A3C4E"/>
                </a:solidFill>
              </a:rPr>
              <a:t>взбитеньким</a:t>
            </a:r>
            <a:r>
              <a:rPr lang="ru-RU" sz="1000" dirty="0">
                <a:solidFill>
                  <a:srgbClr val="3A3C4E"/>
                </a:solidFill>
              </a:rPr>
              <a:t> мишкой"");- достаточно экономичный расход топлива (двигатель 1,6 л);- относительно доступные запчасти на данный момент (но пока действует гарантия, об этом стараюсь пока не думать).В общем подытожим - отличный автомобиль по всем характеристикам. Достаточно простой и комфортный. С надежностью думаю проблем также не будет."</a:t>
            </a:r>
          </a:p>
        </p:txBody>
      </p:sp>
    </p:spTree>
    <p:extLst>
      <p:ext uri="{BB962C8B-B14F-4D97-AF65-F5344CB8AC3E}">
        <p14:creationId xmlns:p14="http://schemas.microsoft.com/office/powerpoint/2010/main" val="676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735458" y="4942816"/>
            <a:ext cx="6096000" cy="369332"/>
          </a:xfrm>
          <a:prstGeom prst="rect">
            <a:avLst/>
          </a:prstGeom>
          <a:noFill/>
        </p:spPr>
        <p:txBody>
          <a:bodyPr wrap="square">
            <a:spAutoFit/>
          </a:bodyPr>
          <a:lstStyle/>
          <a:p>
            <a:r>
              <a:rPr lang="ru-RU" b="0" i="0" dirty="0">
                <a:solidFill>
                  <a:srgbClr val="3A3C4E"/>
                </a:solidFill>
                <a:effectLst/>
                <a:latin typeface="__mulish_f9cd95"/>
              </a:rPr>
              <a:t>Сергей Ш., г. Москва</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902460"/>
            <a:ext cx="4438783" cy="1477328"/>
          </a:xfrm>
          <a:prstGeom prst="rect">
            <a:avLst/>
          </a:prstGeom>
          <a:noFill/>
        </p:spPr>
        <p:txBody>
          <a:bodyPr wrap="square">
            <a:spAutoFit/>
          </a:bodyPr>
          <a:lstStyle/>
          <a:p>
            <a:r>
              <a:rPr lang="ru-RU" sz="1000" dirty="0">
                <a:solidFill>
                  <a:srgbClr val="3A3C4E"/>
                </a:solidFill>
              </a:rPr>
              <a:t>"Добрый день! В конце сентября купили  с женой Solaris HS. Почему выбор пал именно на него, всё очень просто- это надёжный автомобиль, проверенный временем. Помимо того, он очень красив! А со светодиодными фарами ещё красивее! Надёжный автомат, отличный обзор, бесключевой доступ, удобная посадка и зимний пакет не оставили нам выбора, кроме как Solaris HS!!!  В общем остались очень довольны данным автомобилем! Всем друзьям порекомендовали его! Всем удачи на дорогах и ни гвоздя, ни жезла!!!"</a:t>
            </a:r>
          </a:p>
        </p:txBody>
      </p:sp>
    </p:spTree>
    <p:extLst>
      <p:ext uri="{BB962C8B-B14F-4D97-AF65-F5344CB8AC3E}">
        <p14:creationId xmlns:p14="http://schemas.microsoft.com/office/powerpoint/2010/main" val="363347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олилиния: фигура 19">
            <a:extLst>
              <a:ext uri="{FF2B5EF4-FFF2-40B4-BE49-F238E27FC236}">
                <a16:creationId xmlns:a16="http://schemas.microsoft.com/office/drawing/2014/main" id="{D1E31B7E-B47A-7A2A-F62B-C33E4E160164}"/>
              </a:ext>
            </a:extLst>
          </p:cNvPr>
          <p:cNvSpPr/>
          <p:nvPr/>
        </p:nvSpPr>
        <p:spPr>
          <a:xfrm>
            <a:off x="368722" y="1274805"/>
            <a:ext cx="5035300" cy="4969703"/>
          </a:xfrm>
          <a:custGeom>
            <a:avLst/>
            <a:gdLst>
              <a:gd name="connsiteX0" fmla="*/ 718079 w 5035300"/>
              <a:gd name="connsiteY0" fmla="*/ 0 h 4969703"/>
              <a:gd name="connsiteX1" fmla="*/ 4317221 w 5035300"/>
              <a:gd name="connsiteY1" fmla="*/ 0 h 4969703"/>
              <a:gd name="connsiteX2" fmla="*/ 5035300 w 5035300"/>
              <a:gd name="connsiteY2" fmla="*/ 718079 h 4969703"/>
              <a:gd name="connsiteX3" fmla="*/ 5035300 w 5035300"/>
              <a:gd name="connsiteY3" fmla="*/ 3590310 h 4969703"/>
              <a:gd name="connsiteX4" fmla="*/ 4317221 w 5035300"/>
              <a:gd name="connsiteY4" fmla="*/ 4308389 h 4969703"/>
              <a:gd name="connsiteX5" fmla="*/ 1227404 w 5035300"/>
              <a:gd name="connsiteY5" fmla="*/ 4308389 h 4969703"/>
              <a:gd name="connsiteX6" fmla="*/ 7664 w 5035300"/>
              <a:gd name="connsiteY6" fmla="*/ 4969703 h 4969703"/>
              <a:gd name="connsiteX7" fmla="*/ 6434 w 5035300"/>
              <a:gd name="connsiteY7" fmla="*/ 3654130 h 4969703"/>
              <a:gd name="connsiteX8" fmla="*/ 0 w 5035300"/>
              <a:gd name="connsiteY8" fmla="*/ 3590310 h 4969703"/>
              <a:gd name="connsiteX9" fmla="*/ 0 w 5035300"/>
              <a:gd name="connsiteY9" fmla="*/ 718079 h 4969703"/>
              <a:gd name="connsiteX10" fmla="*/ 718079 w 5035300"/>
              <a:gd name="connsiteY10" fmla="*/ 0 h 496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35300" h="4969703">
                <a:moveTo>
                  <a:pt x="718079" y="0"/>
                </a:moveTo>
                <a:lnTo>
                  <a:pt x="4317221" y="0"/>
                </a:lnTo>
                <a:cubicBezTo>
                  <a:pt x="4713805" y="0"/>
                  <a:pt x="5035300" y="321495"/>
                  <a:pt x="5035300" y="718079"/>
                </a:cubicBezTo>
                <a:lnTo>
                  <a:pt x="5035300" y="3590310"/>
                </a:lnTo>
                <a:cubicBezTo>
                  <a:pt x="5035300" y="3986894"/>
                  <a:pt x="4713805" y="4308389"/>
                  <a:pt x="4317221" y="4308389"/>
                </a:cubicBezTo>
                <a:lnTo>
                  <a:pt x="1227404" y="4308389"/>
                </a:lnTo>
                <a:lnTo>
                  <a:pt x="7664" y="4969703"/>
                </a:lnTo>
                <a:lnTo>
                  <a:pt x="6434" y="3654130"/>
                </a:lnTo>
                <a:lnTo>
                  <a:pt x="0" y="3590310"/>
                </a:lnTo>
                <a:lnTo>
                  <a:pt x="0" y="718079"/>
                </a:lnTo>
                <a:cubicBezTo>
                  <a:pt x="0" y="321495"/>
                  <a:pt x="321495" y="0"/>
                  <a:pt x="718079" y="0"/>
                </a:cubicBezTo>
                <a:close/>
              </a:path>
            </a:pathLst>
          </a:custGeom>
          <a:solidFill>
            <a:srgbClr val="CEC7C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3" name="TextBox 2">
            <a:extLst>
              <a:ext uri="{FF2B5EF4-FFF2-40B4-BE49-F238E27FC236}">
                <a16:creationId xmlns:a16="http://schemas.microsoft.com/office/drawing/2014/main" id="{03BA3C58-265A-EF15-310C-FCA38ACC0F00}"/>
              </a:ext>
            </a:extLst>
          </p:cNvPr>
          <p:cNvSpPr txBox="1"/>
          <p:nvPr/>
        </p:nvSpPr>
        <p:spPr>
          <a:xfrm>
            <a:off x="2208318" y="4876846"/>
            <a:ext cx="6096000" cy="369332"/>
          </a:xfrm>
          <a:prstGeom prst="rect">
            <a:avLst/>
          </a:prstGeom>
          <a:noFill/>
        </p:spPr>
        <p:txBody>
          <a:bodyPr wrap="square">
            <a:spAutoFit/>
          </a:bodyPr>
          <a:lstStyle/>
          <a:p>
            <a:r>
              <a:rPr lang="ru-RU" b="0" i="0" dirty="0">
                <a:solidFill>
                  <a:srgbClr val="3A3C4E"/>
                </a:solidFill>
                <a:effectLst/>
                <a:latin typeface="__mulish_f9cd95"/>
              </a:rPr>
              <a:t>Анастасия С., г. Краснодар</a:t>
            </a:r>
            <a:endParaRPr lang="ru-RU" dirty="0"/>
          </a:p>
        </p:txBody>
      </p:sp>
      <p:pic>
        <p:nvPicPr>
          <p:cNvPr id="9" name="Рисунок 8">
            <a:extLst>
              <a:ext uri="{FF2B5EF4-FFF2-40B4-BE49-F238E27FC236}">
                <a16:creationId xmlns:a16="http://schemas.microsoft.com/office/drawing/2014/main" id="{60243E4B-A3FC-437F-32D2-3043F2AD6DE5}"/>
              </a:ext>
            </a:extLst>
          </p:cNvPr>
          <p:cNvPicPr>
            <a:picLocks noChangeAspect="1"/>
          </p:cNvPicPr>
          <p:nvPr/>
        </p:nvPicPr>
        <p:blipFill>
          <a:blip r:embed="rId2">
            <a:extLst>
              <a:ext uri="{28A0092B-C50C-407E-A947-70E740481C1C}">
                <a14:useLocalDpi xmlns:a14="http://schemas.microsoft.com/office/drawing/2010/main" val="0"/>
              </a:ext>
            </a:extLst>
          </a:blip>
          <a:srcRect l="12568" r="12568"/>
          <a:stretch/>
        </p:blipFill>
        <p:spPr>
          <a:xfrm rot="5400000">
            <a:off x="6162893" y="844378"/>
            <a:ext cx="5593492" cy="5593492"/>
          </a:xfrm>
          <a:prstGeom prst="roundRect">
            <a:avLst/>
          </a:prstGeom>
        </p:spPr>
      </p:pic>
      <p:sp>
        <p:nvSpPr>
          <p:cNvPr id="13" name="TextBox 12">
            <a:extLst>
              <a:ext uri="{FF2B5EF4-FFF2-40B4-BE49-F238E27FC236}">
                <a16:creationId xmlns:a16="http://schemas.microsoft.com/office/drawing/2014/main" id="{A9D1D507-19E4-2F09-B950-E7321965EC2F}"/>
              </a:ext>
            </a:extLst>
          </p:cNvPr>
          <p:cNvSpPr txBox="1"/>
          <p:nvPr/>
        </p:nvSpPr>
        <p:spPr>
          <a:xfrm>
            <a:off x="666980" y="2902460"/>
            <a:ext cx="4438783" cy="1169551"/>
          </a:xfrm>
          <a:prstGeom prst="rect">
            <a:avLst/>
          </a:prstGeom>
          <a:noFill/>
        </p:spPr>
        <p:txBody>
          <a:bodyPr wrap="square">
            <a:spAutoFit/>
          </a:bodyPr>
          <a:lstStyle/>
          <a:p>
            <a:r>
              <a:rPr lang="ru-RU" sz="1000" dirty="0">
                <a:solidFill>
                  <a:srgbClr val="3A3C4E"/>
                </a:solidFill>
              </a:rPr>
              <a:t>"HC- отличный автомобиль, высокий, но при этом компактный. Современный дизайн, который не оставит равнодушных. Невероятно качественное звучание музыки, продуманные функции,  руль и сиденья греют так, словно ты сидишь на берегу где-то в Сочи зимой из машины вообще не хочется выходить. Даже не думала, что машина будет на столько удобной и комфортной. Solaris HC-в самое сердечко "</a:t>
            </a:r>
          </a:p>
        </p:txBody>
      </p:sp>
    </p:spTree>
    <p:extLst>
      <p:ext uri="{BB962C8B-B14F-4D97-AF65-F5344CB8AC3E}">
        <p14:creationId xmlns:p14="http://schemas.microsoft.com/office/powerpoint/2010/main" val="3322833580"/>
      </p:ext>
    </p:extLst>
  </p:cSld>
  <p:clrMapOvr>
    <a:masterClrMapping/>
  </p:clrMapOvr>
</p:sld>
</file>

<file path=ppt/theme/theme1.xml><?xml version="1.0" encoding="utf-8"?>
<a:theme xmlns:a="http://schemas.openxmlformats.org/drawingml/2006/main" name="Solaris шаблон (градиент)">
  <a:themeElements>
    <a:clrScheme name="Цветовая палитра Solaris">
      <a:dk1>
        <a:srgbClr val="000000"/>
      </a:dk1>
      <a:lt1>
        <a:srgbClr val="FFFFFF"/>
      </a:lt1>
      <a:dk2>
        <a:srgbClr val="3A3C4E"/>
      </a:dk2>
      <a:lt2>
        <a:srgbClr val="CEC7C1"/>
      </a:lt2>
      <a:accent1>
        <a:srgbClr val="1B365D"/>
      </a:accent1>
      <a:accent2>
        <a:srgbClr val="57322C"/>
      </a:accent2>
      <a:accent3>
        <a:srgbClr val="F0CFA2"/>
      </a:accent3>
      <a:accent4>
        <a:srgbClr val="418FDE"/>
      </a:accent4>
      <a:accent5>
        <a:srgbClr val="5C5E74"/>
      </a:accent5>
      <a:accent6>
        <a:srgbClr val="CD7834"/>
      </a:accent6>
      <a:hlink>
        <a:srgbClr val="0563C1"/>
      </a:hlink>
      <a:folHlink>
        <a:srgbClr val="954F72"/>
      </a:folHlink>
    </a:clrScheme>
    <a:fontScheme name="Mulish">
      <a:majorFont>
        <a:latin typeface="Mulish"/>
        <a:ea typeface=""/>
        <a:cs typeface=""/>
      </a:majorFont>
      <a:minorFont>
        <a:latin typeface="Mulish"/>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 солярис" id="{5D1BFF64-F419-D646-9EDA-BD1A22904C5B}" vid="{AA55AE28-FDB7-8545-ADEC-DA48FE7FDE1F}"/>
    </a:ext>
  </a:extLst>
</a:theme>
</file>

<file path=ppt/theme/theme2.xml><?xml version="1.0" encoding="utf-8"?>
<a:theme xmlns:a="http://schemas.openxmlformats.org/drawingml/2006/main" name="Светлая тема AGR">
  <a:themeElements>
    <a:clrScheme name="Цветовая палитра AGR">
      <a:dk1>
        <a:srgbClr val="3A3C4E"/>
      </a:dk1>
      <a:lt1>
        <a:srgbClr val="FFFFFF"/>
      </a:lt1>
      <a:dk2>
        <a:srgbClr val="191B24"/>
      </a:dk2>
      <a:lt2>
        <a:srgbClr val="BDBFD1"/>
      </a:lt2>
      <a:accent1>
        <a:srgbClr val="5C5E74"/>
      </a:accent1>
      <a:accent2>
        <a:srgbClr val="1E7D7D"/>
      </a:accent2>
      <a:accent3>
        <a:srgbClr val="053838"/>
      </a:accent3>
      <a:accent4>
        <a:srgbClr val="E89F64"/>
      </a:accent4>
      <a:accent5>
        <a:srgbClr val="45A6FF"/>
      </a:accent5>
      <a:accent6>
        <a:srgbClr val="CF7932"/>
      </a:accent6>
      <a:hlink>
        <a:srgbClr val="184C9A"/>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 презентации AGR. Пример.pptx" id="{C058F6A5-77D7-4078-A6C4-D5E3A13B101A}" vid="{C9814CDB-5156-49D0-8799-A69DA3F6DC3D}"/>
    </a:ext>
  </a:extLst>
</a:theme>
</file>

<file path=ppt/theme/theme3.xml><?xml version="1.0" encoding="utf-8"?>
<a:theme xmlns:a="http://schemas.openxmlformats.org/drawingml/2006/main" name="Темная тема AGR">
  <a:themeElements>
    <a:clrScheme name="Цветовая палитра AGR">
      <a:dk1>
        <a:srgbClr val="393C4E"/>
      </a:dk1>
      <a:lt1>
        <a:srgbClr val="FFFFFF"/>
      </a:lt1>
      <a:dk2>
        <a:srgbClr val="181B24"/>
      </a:dk2>
      <a:lt2>
        <a:srgbClr val="BCBFD0"/>
      </a:lt2>
      <a:accent1>
        <a:srgbClr val="5B5E73"/>
      </a:accent1>
      <a:accent2>
        <a:srgbClr val="1D7C7C"/>
      </a:accent2>
      <a:accent3>
        <a:srgbClr val="043738"/>
      </a:accent3>
      <a:accent4>
        <a:srgbClr val="E79E64"/>
      </a:accent4>
      <a:accent5>
        <a:srgbClr val="45A6FE"/>
      </a:accent5>
      <a:accent6>
        <a:srgbClr val="CF7932"/>
      </a:accent6>
      <a:hlink>
        <a:srgbClr val="174C9A"/>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 презентации AGR. Пример.pptx" id="{C058F6A5-77D7-4078-A6C4-D5E3A13B101A}" vid="{6CBF27B7-CE2D-431A-9D06-B8F8DD85E51C}"/>
    </a:ext>
  </a:extLst>
</a:theme>
</file>

<file path=ppt/theme/theme4.xml><?xml version="1.0" encoding="utf-8"?>
<a:theme xmlns:a="http://schemas.openxmlformats.org/drawingml/2006/main" name="1_Темная тема AGR">
  <a:themeElements>
    <a:clrScheme name="Цветовая палитра AGR">
      <a:dk1>
        <a:srgbClr val="393C4E"/>
      </a:dk1>
      <a:lt1>
        <a:srgbClr val="FFFFFF"/>
      </a:lt1>
      <a:dk2>
        <a:srgbClr val="181B24"/>
      </a:dk2>
      <a:lt2>
        <a:srgbClr val="BCBFD0"/>
      </a:lt2>
      <a:accent1>
        <a:srgbClr val="5B5E73"/>
      </a:accent1>
      <a:accent2>
        <a:srgbClr val="1D7C7C"/>
      </a:accent2>
      <a:accent3>
        <a:srgbClr val="043738"/>
      </a:accent3>
      <a:accent4>
        <a:srgbClr val="E79E64"/>
      </a:accent4>
      <a:accent5>
        <a:srgbClr val="45A6FE"/>
      </a:accent5>
      <a:accent6>
        <a:srgbClr val="CF7932"/>
      </a:accent6>
      <a:hlink>
        <a:srgbClr val="174C9A"/>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 презентации AGR. Пример.pptx" id="{C058F6A5-77D7-4078-A6C4-D5E3A13B101A}" vid="{6CBF27B7-CE2D-431A-9D06-B8F8DD85E51C}"/>
    </a:ext>
  </a:extLst>
</a:theme>
</file>

<file path=ppt/theme/theme5.xml><?xml version="1.0" encoding="utf-8"?>
<a:theme xmlns:a="http://schemas.openxmlformats.org/drawingml/2006/main" name="2_Темная тема AGR">
  <a:themeElements>
    <a:clrScheme name="Цветовая палитра AGR">
      <a:dk1>
        <a:srgbClr val="393C4E"/>
      </a:dk1>
      <a:lt1>
        <a:srgbClr val="FFFFFF"/>
      </a:lt1>
      <a:dk2>
        <a:srgbClr val="181B24"/>
      </a:dk2>
      <a:lt2>
        <a:srgbClr val="BCBFD0"/>
      </a:lt2>
      <a:accent1>
        <a:srgbClr val="5B5E73"/>
      </a:accent1>
      <a:accent2>
        <a:srgbClr val="1D7C7C"/>
      </a:accent2>
      <a:accent3>
        <a:srgbClr val="043738"/>
      </a:accent3>
      <a:accent4>
        <a:srgbClr val="E79E64"/>
      </a:accent4>
      <a:accent5>
        <a:srgbClr val="45A6FE"/>
      </a:accent5>
      <a:accent6>
        <a:srgbClr val="CF7932"/>
      </a:accent6>
      <a:hlink>
        <a:srgbClr val="174C9A"/>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Шаблон презентации AGR. Пример.pptx" id="{C058F6A5-77D7-4078-A6C4-D5E3A13B101A}" vid="{6CBF27B7-CE2D-431A-9D06-B8F8DD85E51C}"/>
    </a:ext>
  </a:extLst>
</a:theme>
</file>

<file path=docProps/app.xml><?xml version="1.0" encoding="utf-8"?>
<Properties xmlns="http://schemas.openxmlformats.org/officeDocument/2006/extended-properties" xmlns:vt="http://schemas.openxmlformats.org/officeDocument/2006/docPropsVTypes">
  <Template>Отчетность по рекламной кампании «Таргетированные смс CallTouch</Template>
  <TotalTime>0</TotalTime>
  <Words>1424</Words>
  <Application>Microsoft Office PowerPoint</Application>
  <PresentationFormat>Широкоэкранный</PresentationFormat>
  <Paragraphs>20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5</vt:i4>
      </vt:variant>
      <vt:variant>
        <vt:lpstr>Заголовки слайдов</vt:lpstr>
      </vt:variant>
      <vt:variant>
        <vt:i4>10</vt:i4>
      </vt:variant>
    </vt:vector>
  </HeadingPairs>
  <TitlesOfParts>
    <vt:vector size="20" baseType="lpstr">
      <vt:lpstr>__mulish_f9cd95</vt:lpstr>
      <vt:lpstr>Arial</vt:lpstr>
      <vt:lpstr>Mulish</vt:lpstr>
      <vt:lpstr>Mulish SemiBold</vt:lpstr>
      <vt:lpstr>Verdana</vt:lpstr>
      <vt:lpstr>Solaris шаблон (градиент)</vt:lpstr>
      <vt:lpstr>Светлая тема AGR</vt:lpstr>
      <vt:lpstr>Темная тема AGR</vt:lpstr>
      <vt:lpstr>1_Темная тема AGR</vt:lpstr>
      <vt:lpstr>2_Темная тема AGR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Iarovaia Elena</dc:creator>
  <cp:lastModifiedBy>Iarovaia Elena</cp:lastModifiedBy>
  <cp:revision>5</cp:revision>
  <dcterms:created xsi:type="dcterms:W3CDTF">2025-01-30T10:40:19Z</dcterms:created>
  <dcterms:modified xsi:type="dcterms:W3CDTF">2025-01-31T11:32:06Z</dcterms:modified>
</cp:coreProperties>
</file>